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4"/>
    <p:sldMasterId id="2147483694" r:id="rId5"/>
  </p:sldMasterIdLst>
  <p:notesMasterIdLst>
    <p:notesMasterId r:id="rId17"/>
  </p:notesMasterIdLst>
  <p:sldIdLst>
    <p:sldId id="356" r:id="rId6"/>
    <p:sldId id="351" r:id="rId7"/>
    <p:sldId id="257" r:id="rId8"/>
    <p:sldId id="350" r:id="rId9"/>
    <p:sldId id="362" r:id="rId10"/>
    <p:sldId id="361" r:id="rId11"/>
    <p:sldId id="285" r:id="rId12"/>
    <p:sldId id="354" r:id="rId13"/>
    <p:sldId id="344" r:id="rId14"/>
    <p:sldId id="357" r:id="rId15"/>
    <p:sldId id="359"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9E60F4C-780E-45BC-816C-76FF4B90B3AC}">
          <p14:sldIdLst>
            <p14:sldId id="356"/>
            <p14:sldId id="351"/>
            <p14:sldId id="257"/>
            <p14:sldId id="350"/>
            <p14:sldId id="362"/>
            <p14:sldId id="361"/>
            <p14:sldId id="285"/>
            <p14:sldId id="354"/>
            <p14:sldId id="344"/>
            <p14:sldId id="357"/>
            <p14:sldId id="359"/>
          </p14:sldIdLst>
        </p14:section>
        <p14:section name="Untitled Section" id="{5BFB0D8C-22DD-4EEF-85A3-BB1A0828AD70}">
          <p14:sldIdLst/>
        </p14:section>
      </p14:sectionLst>
    </p:ext>
    <p:ext uri="{EFAFB233-063F-42B5-8137-9DF3F51BA10A}">
      <p15:sldGuideLst xmlns:p15="http://schemas.microsoft.com/office/powerpoint/2012/main">
        <p15:guide id="1" pos="3840" userDrawn="1">
          <p15:clr>
            <a:srgbClr val="A4A3A4"/>
          </p15:clr>
        </p15:guide>
        <p15:guide id="2" orient="horz" pos="2568"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AFB6"/>
    <a:srgbClr val="EDEFF7"/>
    <a:srgbClr val="F6F9FF"/>
    <a:srgbClr val="FFFFFF"/>
    <a:srgbClr val="191919"/>
    <a:srgbClr val="D0D1D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000000-0000-0000-0000-000000000000}" v="290" dt="2021-05-10T12:23:14.454"/>
    <p1510:client id="{3BEFF3CC-B525-4847-8FC8-3FAD819C00D5}" v="190" dt="2021-05-10T12:29:21.025"/>
  </p1510:revLst>
</p1510:revInfo>
</file>

<file path=ppt/tableStyles.xml><?xml version="1.0" encoding="utf-8"?>
<a:tblStyleLst xmlns:a="http://schemas.openxmlformats.org/drawingml/2006/main" def="{5C22544A-7EE6-4342-B048-85BDC9FD1C3A}">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AF606853-7671-496A-8E4F-DF71F8EC918B}" styleName="Dark Style 1 - Accent 6">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6"/>
          </a:solidFill>
        </a:fill>
      </a:tcStyle>
    </a:wholeTbl>
    <a:band1H>
      <a:tcStyle>
        <a:tcBdr/>
        <a:fill>
          <a:solidFill>
            <a:schemeClr val="accent6">
              <a:shade val="60000"/>
            </a:schemeClr>
          </a:solidFill>
        </a:fill>
      </a:tcStyle>
    </a:band1H>
    <a:band1V>
      <a:tcStyle>
        <a:tcBdr/>
        <a:fill>
          <a:solidFill>
            <a:schemeClr val="accent6">
              <a:shade val="60000"/>
            </a:schemeClr>
          </a:solidFill>
        </a:fill>
      </a:tcStyle>
    </a:band1V>
    <a:lastCol>
      <a:tcTxStyle b="on"/>
      <a:tcStyle>
        <a:tcBdr>
          <a:left>
            <a:ln w="25400" cmpd="sng">
              <a:solidFill>
                <a:schemeClr val="lt1"/>
              </a:solidFill>
            </a:ln>
          </a:left>
        </a:tcBdr>
        <a:fill>
          <a:solidFill>
            <a:schemeClr val="accent6">
              <a:shade val="60000"/>
            </a:schemeClr>
          </a:solidFill>
        </a:fill>
      </a:tcStyle>
    </a:lastCol>
    <a:firstCol>
      <a:tcTxStyle b="on"/>
      <a:tcStyle>
        <a:tcBdr>
          <a:right>
            <a:ln w="25400" cmpd="sng">
              <a:solidFill>
                <a:schemeClr val="lt1"/>
              </a:solidFill>
            </a:ln>
          </a:right>
        </a:tcBdr>
        <a:fill>
          <a:solidFill>
            <a:schemeClr val="accent6">
              <a:shade val="60000"/>
            </a:schemeClr>
          </a:solidFill>
        </a:fill>
      </a:tcStyle>
    </a:firstCol>
    <a:lastRow>
      <a:tcTxStyle b="on"/>
      <a:tcStyle>
        <a:tcBdr>
          <a:top>
            <a:ln w="25400" cmpd="sng">
              <a:solidFill>
                <a:schemeClr val="lt1"/>
              </a:solidFill>
            </a:ln>
          </a:top>
        </a:tcBdr>
        <a:fill>
          <a:solidFill>
            <a:schemeClr val="accent6">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orient="horz" pos="2568"/>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presProps" Target="presProps.xml"/><Relationship Id="rId3" Type="http://schemas.openxmlformats.org/officeDocument/2006/relationships/customXml" Target="../customXml/item3.xml"/><Relationship Id="rId21" Type="http://schemas.openxmlformats.org/officeDocument/2006/relationships/tableStyles" Target="tableStyles.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5" Type="http://schemas.openxmlformats.org/officeDocument/2006/relationships/slideMaster" Target="slideMasters/slideMaster2.xml"/><Relationship Id="rId15" Type="http://schemas.openxmlformats.org/officeDocument/2006/relationships/slide" Target="slides/slide10.xml"/><Relationship Id="rId10" Type="http://schemas.openxmlformats.org/officeDocument/2006/relationships/slide" Target="slides/slide5.xml"/><Relationship Id="rId19"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086365-1DE3-4206-8631-568DB8EFC2CA}" type="datetimeFigureOut">
              <a:rPr lang="en-US" smtClean="0"/>
              <a:t>5/10/2021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67E557C-9E66-43F1-9F87-179A985BA47D}" type="slidenum">
              <a:rPr lang="en-US" smtClean="0"/>
              <a:t>‹#›</a:t>
            </a:fld>
            <a:endParaRPr lang="en-US"/>
          </a:p>
        </p:txBody>
      </p:sp>
    </p:spTree>
    <p:extLst>
      <p:ext uri="{BB962C8B-B14F-4D97-AF65-F5344CB8AC3E}">
        <p14:creationId xmlns:p14="http://schemas.microsoft.com/office/powerpoint/2010/main" val="12932136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67E557C-9E66-43F1-9F87-179A985BA47D}" type="slidenum">
              <a:rPr lang="en-US" smtClean="0"/>
              <a:t>9</a:t>
            </a:fld>
            <a:endParaRPr lang="en-US"/>
          </a:p>
        </p:txBody>
      </p:sp>
    </p:spTree>
    <p:extLst>
      <p:ext uri="{BB962C8B-B14F-4D97-AF65-F5344CB8AC3E}">
        <p14:creationId xmlns:p14="http://schemas.microsoft.com/office/powerpoint/2010/main" val="1897312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F9512BDE-EEA0-404B-8D45-8AA93D61DABC}"/>
              </a:ext>
            </a:extLst>
          </p:cNvPr>
          <p:cNvSpPr/>
          <p:nvPr userDrawn="1"/>
        </p:nvSpPr>
        <p:spPr>
          <a:xfrm flipH="1">
            <a:off x="-1" y="4450188"/>
            <a:ext cx="12192000" cy="2407811"/>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1" name="Rectangle">
            <a:extLst>
              <a:ext uri="{FF2B5EF4-FFF2-40B4-BE49-F238E27FC236}">
                <a16:creationId xmlns:a16="http://schemas.microsoft.com/office/drawing/2014/main" id="{E1223535-0F2F-6340-80B9-0B5D9364A13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2" name="Title 1"/>
          <p:cNvSpPr>
            <a:spLocks noGrp="1"/>
          </p:cNvSpPr>
          <p:nvPr>
            <p:ph type="ctrTitle"/>
          </p:nvPr>
        </p:nvSpPr>
        <p:spPr>
          <a:xfrm>
            <a:off x="1097280" y="758952"/>
            <a:ext cx="10058400" cy="3566160"/>
          </a:xfrm>
          <a:prstGeom prst="rect">
            <a:avLst/>
          </a:prstGeom>
        </p:spPr>
        <p:txBody>
          <a:bodyPr anchor="b">
            <a:normAutofit/>
          </a:bodyPr>
          <a:lstStyle>
            <a:lvl1pPr algn="l">
              <a:lnSpc>
                <a:spcPct val="90000"/>
              </a:lnSpc>
              <a:defRPr sz="8000" cap="all" spc="-50" baseline="0">
                <a:solidFill>
                  <a:schemeClr val="tx1">
                    <a:lumMod val="85000"/>
                    <a:lumOff val="15000"/>
                  </a:schemeClr>
                </a:solidFill>
              </a:defRPr>
            </a:lvl1pPr>
          </a:lstStyle>
          <a:p>
            <a:r>
              <a:rPr lang="en-US" noProof="0"/>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noProof="0"/>
              <a:t>Click to edit Master subtitle style</a:t>
            </a:r>
          </a:p>
        </p:txBody>
      </p:sp>
    </p:spTree>
    <p:extLst>
      <p:ext uri="{BB962C8B-B14F-4D97-AF65-F5344CB8AC3E}">
        <p14:creationId xmlns:p14="http://schemas.microsoft.com/office/powerpoint/2010/main" val="17235843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7BC57-63BD-4C8F-BA45-F057F7FCEF26}"/>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IN"/>
          </a:p>
        </p:txBody>
      </p:sp>
      <p:sp>
        <p:nvSpPr>
          <p:cNvPr id="3" name="Subtitle 2">
            <a:extLst>
              <a:ext uri="{FF2B5EF4-FFF2-40B4-BE49-F238E27FC236}">
                <a16:creationId xmlns:a16="http://schemas.microsoft.com/office/drawing/2014/main" id="{6193B338-F47D-490A-9426-1EB0D4F4048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a:p>
        </p:txBody>
      </p:sp>
      <p:sp>
        <p:nvSpPr>
          <p:cNvPr id="4" name="Date Placeholder 3">
            <a:extLst>
              <a:ext uri="{FF2B5EF4-FFF2-40B4-BE49-F238E27FC236}">
                <a16:creationId xmlns:a16="http://schemas.microsoft.com/office/drawing/2014/main" id="{CAA9C643-B789-4825-B47F-6A940798590B}"/>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9A13729C-314A-4FBC-A88B-53E733EFB4AA}"/>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B4348B6-9FD1-4DE9-A82D-43BDAA908C11}"/>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5376449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6A2934-3FDA-4F17-956A-9F7FDFADD4D1}"/>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CCC33D63-3260-4344-848C-A81DD9EA3FB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5A0FFE8A-E29D-4BAF-95BC-76BD468117D7}"/>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D4F9A131-F222-4C98-8108-BE2C5E96259C}"/>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1355F273-D742-4F7F-833B-F8344E284B9C}"/>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1794603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B01AD-1E11-4F43-A88F-40AFA8FBE01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IN"/>
          </a:p>
        </p:txBody>
      </p:sp>
      <p:sp>
        <p:nvSpPr>
          <p:cNvPr id="3" name="Text Placeholder 2">
            <a:extLst>
              <a:ext uri="{FF2B5EF4-FFF2-40B4-BE49-F238E27FC236}">
                <a16:creationId xmlns:a16="http://schemas.microsoft.com/office/drawing/2014/main" id="{71CF412E-DC5D-4A6A-B3F7-B05F91EEF74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291ADAE-1443-43BA-B03C-A21E72733394}"/>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FCC14465-379B-4505-8CB0-AB98E309B0A7}"/>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64277EB3-CFEF-4C15-AA42-4881A8CE6256}"/>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24912599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70C39-4819-415A-AB31-D00BABAAB9F7}"/>
              </a:ext>
            </a:extLst>
          </p:cNvPr>
          <p:cNvSpPr>
            <a:spLocks noGrp="1"/>
          </p:cNvSpPr>
          <p:nvPr>
            <p:ph type="title"/>
          </p:nvPr>
        </p:nvSpPr>
        <p:spPr/>
        <p:txBody>
          <a:bodyPr/>
          <a:lstStyle/>
          <a:p>
            <a:r>
              <a:rPr lang="en-US"/>
              <a:t>Click to edit Master title style</a:t>
            </a:r>
            <a:endParaRPr lang="en-IN"/>
          </a:p>
        </p:txBody>
      </p:sp>
      <p:sp>
        <p:nvSpPr>
          <p:cNvPr id="3" name="Content Placeholder 2">
            <a:extLst>
              <a:ext uri="{FF2B5EF4-FFF2-40B4-BE49-F238E27FC236}">
                <a16:creationId xmlns:a16="http://schemas.microsoft.com/office/drawing/2014/main" id="{EA9B617C-1617-4F73-9C87-1683DA4122A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Content Placeholder 3">
            <a:extLst>
              <a:ext uri="{FF2B5EF4-FFF2-40B4-BE49-F238E27FC236}">
                <a16:creationId xmlns:a16="http://schemas.microsoft.com/office/drawing/2014/main" id="{EEF96E3B-9416-4CD2-BF17-9E9435B40FB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Date Placeholder 4">
            <a:extLst>
              <a:ext uri="{FF2B5EF4-FFF2-40B4-BE49-F238E27FC236}">
                <a16:creationId xmlns:a16="http://schemas.microsoft.com/office/drawing/2014/main" id="{214063B6-FCBB-4344-8EF1-D0BF97338416}"/>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6" name="Footer Placeholder 5">
            <a:extLst>
              <a:ext uri="{FF2B5EF4-FFF2-40B4-BE49-F238E27FC236}">
                <a16:creationId xmlns:a16="http://schemas.microsoft.com/office/drawing/2014/main" id="{8C4EFDAE-249B-4B73-80D1-13AB5031C949}"/>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FBFE36AC-A604-4821-83B8-3EC22720873E}"/>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7221392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9A20D-8C48-4FF2-8690-6A51CA26C6C3}"/>
              </a:ext>
            </a:extLst>
          </p:cNvPr>
          <p:cNvSpPr>
            <a:spLocks noGrp="1"/>
          </p:cNvSpPr>
          <p:nvPr>
            <p:ph type="title"/>
          </p:nvPr>
        </p:nvSpPr>
        <p:spPr>
          <a:xfrm>
            <a:off x="839788" y="365125"/>
            <a:ext cx="10515600" cy="1325563"/>
          </a:xfrm>
        </p:spPr>
        <p:txBody>
          <a:bodyPr/>
          <a:lstStyle/>
          <a:p>
            <a:r>
              <a:rPr lang="en-US"/>
              <a:t>Click to edit Master title style</a:t>
            </a:r>
            <a:endParaRPr lang="en-IN"/>
          </a:p>
        </p:txBody>
      </p:sp>
      <p:sp>
        <p:nvSpPr>
          <p:cNvPr id="3" name="Text Placeholder 2">
            <a:extLst>
              <a:ext uri="{FF2B5EF4-FFF2-40B4-BE49-F238E27FC236}">
                <a16:creationId xmlns:a16="http://schemas.microsoft.com/office/drawing/2014/main" id="{FA2E5239-685C-411C-8AD0-D1D9886CFC4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207A8EC-A37D-4B36-BC5F-2CD2FE9D7A8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5" name="Text Placeholder 4">
            <a:extLst>
              <a:ext uri="{FF2B5EF4-FFF2-40B4-BE49-F238E27FC236}">
                <a16:creationId xmlns:a16="http://schemas.microsoft.com/office/drawing/2014/main" id="{4163C89D-0122-4D35-A3F3-5B5BAE4059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5FD808C-6A4D-49D1-BB00-7629503CBEE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7" name="Date Placeholder 6">
            <a:extLst>
              <a:ext uri="{FF2B5EF4-FFF2-40B4-BE49-F238E27FC236}">
                <a16:creationId xmlns:a16="http://schemas.microsoft.com/office/drawing/2014/main" id="{ED89257D-4A2E-473F-9CFC-81511676A62E}"/>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8" name="Footer Placeholder 7">
            <a:extLst>
              <a:ext uri="{FF2B5EF4-FFF2-40B4-BE49-F238E27FC236}">
                <a16:creationId xmlns:a16="http://schemas.microsoft.com/office/drawing/2014/main" id="{E6A55FC6-7D6C-434C-ACEE-F7B641F6060E}"/>
              </a:ext>
            </a:extLst>
          </p:cNvPr>
          <p:cNvSpPr>
            <a:spLocks noGrp="1"/>
          </p:cNvSpPr>
          <p:nvPr>
            <p:ph type="ftr" sz="quarter" idx="11"/>
          </p:nvPr>
        </p:nvSpPr>
        <p:spPr/>
        <p:txBody>
          <a:bodyPr/>
          <a:lstStyle/>
          <a:p>
            <a:endParaRPr lang="en-IN"/>
          </a:p>
        </p:txBody>
      </p:sp>
      <p:sp>
        <p:nvSpPr>
          <p:cNvPr id="9" name="Slide Number Placeholder 8">
            <a:extLst>
              <a:ext uri="{FF2B5EF4-FFF2-40B4-BE49-F238E27FC236}">
                <a16:creationId xmlns:a16="http://schemas.microsoft.com/office/drawing/2014/main" id="{74817C44-9D11-4AF0-956E-0B71701FEDC6}"/>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30170718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F3D4D8-1504-49B9-9B16-00DF767D73CE}"/>
              </a:ext>
            </a:extLst>
          </p:cNvPr>
          <p:cNvSpPr>
            <a:spLocks noGrp="1"/>
          </p:cNvSpPr>
          <p:nvPr>
            <p:ph type="title"/>
          </p:nvPr>
        </p:nvSpPr>
        <p:spPr/>
        <p:txBody>
          <a:bodyPr/>
          <a:lstStyle/>
          <a:p>
            <a:r>
              <a:rPr lang="en-US"/>
              <a:t>Click to edit Master title style</a:t>
            </a:r>
            <a:endParaRPr lang="en-IN"/>
          </a:p>
        </p:txBody>
      </p:sp>
      <p:sp>
        <p:nvSpPr>
          <p:cNvPr id="3" name="Date Placeholder 2">
            <a:extLst>
              <a:ext uri="{FF2B5EF4-FFF2-40B4-BE49-F238E27FC236}">
                <a16:creationId xmlns:a16="http://schemas.microsoft.com/office/drawing/2014/main" id="{64CEFEDC-2012-4AED-9205-7A9B464175F3}"/>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4" name="Footer Placeholder 3">
            <a:extLst>
              <a:ext uri="{FF2B5EF4-FFF2-40B4-BE49-F238E27FC236}">
                <a16:creationId xmlns:a16="http://schemas.microsoft.com/office/drawing/2014/main" id="{1C1807EA-64DC-442D-AD1E-C023FE8BD7FE}"/>
              </a:ext>
            </a:extLst>
          </p:cNvPr>
          <p:cNvSpPr>
            <a:spLocks noGrp="1"/>
          </p:cNvSpPr>
          <p:nvPr>
            <p:ph type="ftr" sz="quarter" idx="11"/>
          </p:nvPr>
        </p:nvSpPr>
        <p:spPr/>
        <p:txBody>
          <a:bodyPr/>
          <a:lstStyle/>
          <a:p>
            <a:endParaRPr lang="en-IN"/>
          </a:p>
        </p:txBody>
      </p:sp>
      <p:sp>
        <p:nvSpPr>
          <p:cNvPr id="5" name="Slide Number Placeholder 4">
            <a:extLst>
              <a:ext uri="{FF2B5EF4-FFF2-40B4-BE49-F238E27FC236}">
                <a16:creationId xmlns:a16="http://schemas.microsoft.com/office/drawing/2014/main" id="{52387619-5E16-4A88-BB9F-8283B625FD7A}"/>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140633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DB4B99-5AE8-4AAB-BE11-28E2DCA273CC}"/>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3" name="Footer Placeholder 2">
            <a:extLst>
              <a:ext uri="{FF2B5EF4-FFF2-40B4-BE49-F238E27FC236}">
                <a16:creationId xmlns:a16="http://schemas.microsoft.com/office/drawing/2014/main" id="{6A65B1B8-D4F0-406B-AF88-C4A3B51F5F1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D4D135B2-E836-4154-AD2B-D5EEEF62ECA7}"/>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24335815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D90FD-C4B2-44DD-8B92-5FA5F8314F4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3ADFD942-D608-472D-91C4-237799EF94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E898B8F-3B17-4ADD-91F4-62865026B9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EED6584-C2E4-4EC7-97F8-A61F7EFA7BEF}"/>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6" name="Footer Placeholder 5">
            <a:extLst>
              <a:ext uri="{FF2B5EF4-FFF2-40B4-BE49-F238E27FC236}">
                <a16:creationId xmlns:a16="http://schemas.microsoft.com/office/drawing/2014/main" id="{13ED59D9-4516-4FC9-8397-7FA809AC6B62}"/>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AA09B55-F07F-4E89-8AE8-79DF16E7FA79}"/>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334051192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24842-7018-473C-A26E-7E2001F04A1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A5AE1B8A-CD7E-4880-AD13-3896B46AE51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3149C7B7-8BE5-4853-ABCB-0EE4D4B0C59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6F74C44-EAF8-4233-9F44-025234234118}"/>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6" name="Footer Placeholder 5">
            <a:extLst>
              <a:ext uri="{FF2B5EF4-FFF2-40B4-BE49-F238E27FC236}">
                <a16:creationId xmlns:a16="http://schemas.microsoft.com/office/drawing/2014/main" id="{87B0AD0D-D090-41B4-96BA-56CF28FC9A5F}"/>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4F51892-4537-4FB4-8665-BB2320F4634E}"/>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202446891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DAAB9-761F-4272-BB14-0732E23687C2}"/>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0CA80DF9-B3D1-4CF0-BEFF-46324D3E62C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7FC7DD73-B01F-4821-89ED-B3FFBA6B67BA}"/>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D5C36FDE-D0A4-48AD-BF45-A51BE0C63E56}"/>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D66824AD-8102-4354-A0FD-7993D3DD8AF6}"/>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4257355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bg>
      <p:bgPr>
        <a:solidFill>
          <a:schemeClr val="bg1"/>
        </a:solidFill>
        <a:effectLst/>
      </p:bgPr>
    </p:bg>
    <p:spTree>
      <p:nvGrpSpPr>
        <p:cNvPr id="1" name=""/>
        <p:cNvGrpSpPr/>
        <p:nvPr/>
      </p:nvGrpSpPr>
      <p:grpSpPr>
        <a:xfrm>
          <a:off x="0" y="0"/>
          <a:ext cx="0" cy="0"/>
          <a:chOff x="0" y="0"/>
          <a:chExt cx="0" cy="0"/>
        </a:xfrm>
      </p:grpSpPr>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3" name="Content Placeholder 2"/>
          <p:cNvSpPr>
            <a:spLocks noGrp="1"/>
          </p:cNvSpPr>
          <p:nvPr>
            <p:ph idx="1"/>
          </p:nvPr>
        </p:nvSpPr>
        <p:spPr>
          <a:xfrm>
            <a:off x="1097280" y="2343884"/>
            <a:ext cx="10058400" cy="3760891"/>
          </a:xfrm>
          <a:no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3432407088"/>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8E89D-6061-40E1-BE4C-3D2CFAE43272}"/>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26C12663-EFBE-4BC0-8C2F-FAE762C65BB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BC80C313-DA15-45BD-B88E-86122B660B66}"/>
              </a:ext>
            </a:extLst>
          </p:cNvPr>
          <p:cNvSpPr>
            <a:spLocks noGrp="1"/>
          </p:cNvSpPr>
          <p:nvPr>
            <p:ph type="dt" sz="half" idx="10"/>
          </p:nvPr>
        </p:nvSpPr>
        <p:spPr/>
        <p:txBody>
          <a:body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80EA713C-E4E7-4BBE-9345-6C16019839B1}"/>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9644E383-36B6-4D1A-9851-660EB8B5E1CB}"/>
              </a:ext>
            </a:extLst>
          </p:cNvPr>
          <p:cNvSpPr>
            <a:spLocks noGrp="1"/>
          </p:cNvSpPr>
          <p:nvPr>
            <p:ph type="sldNum" sz="quarter" idx="12"/>
          </p:nvPr>
        </p:nvSpPr>
        <p:spPr/>
        <p:txBody>
          <a:bodyPr/>
          <a:lstStyle/>
          <a:p>
            <a:fld id="{EBF1B4E2-91D1-4DFF-A729-F1CEF2A2DDD0}" type="slidenum">
              <a:rPr lang="en-IN" smtClean="0"/>
              <a:t>‹#›</a:t>
            </a:fld>
            <a:endParaRPr lang="en-IN"/>
          </a:p>
        </p:txBody>
      </p:sp>
    </p:spTree>
    <p:extLst>
      <p:ext uri="{BB962C8B-B14F-4D97-AF65-F5344CB8AC3E}">
        <p14:creationId xmlns:p14="http://schemas.microsoft.com/office/powerpoint/2010/main" val="17062457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Vidow">
    <p:bg>
      <p:bgPr>
        <a:solidFill>
          <a:schemeClr val="bg1"/>
        </a:solidFill>
        <a:effectLst/>
      </p:bgPr>
    </p:bg>
    <p:spTree>
      <p:nvGrpSpPr>
        <p:cNvPr id="1" name=""/>
        <p:cNvGrpSpPr/>
        <p:nvPr/>
      </p:nvGrpSpPr>
      <p:grpSpPr>
        <a:xfrm>
          <a:off x="0" y="0"/>
          <a:ext cx="0" cy="0"/>
          <a:chOff x="0" y="0"/>
          <a:chExt cx="0" cy="0"/>
        </a:xfrm>
      </p:grpSpPr>
      <p:sp>
        <p:nvSpPr>
          <p:cNvPr id="12" name="Rectangle">
            <a:extLst>
              <a:ext uri="{FF2B5EF4-FFF2-40B4-BE49-F238E27FC236}">
                <a16:creationId xmlns:a16="http://schemas.microsoft.com/office/drawing/2014/main" id="{202A34A5-A029-A246-82C6-D288185EB396}"/>
              </a:ext>
            </a:extLst>
          </p:cNvPr>
          <p:cNvSpPr/>
          <p:nvPr userDrawn="1"/>
        </p:nvSpPr>
        <p:spPr>
          <a:xfrm flipH="1">
            <a:off x="0" y="0"/>
            <a:ext cx="3351057"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3" name="Rectangle">
            <a:extLst>
              <a:ext uri="{FF2B5EF4-FFF2-40B4-BE49-F238E27FC236}">
                <a16:creationId xmlns:a16="http://schemas.microsoft.com/office/drawing/2014/main" id="{2773E1D8-C87F-EE46-8284-575DCA498E8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3" name="Content Placeholder 2"/>
          <p:cNvSpPr>
            <a:spLocks noGrp="1"/>
          </p:cNvSpPr>
          <p:nvPr>
            <p:ph idx="1" hasCustomPrompt="1"/>
          </p:nvPr>
        </p:nvSpPr>
        <p:spPr>
          <a:xfrm>
            <a:off x="1097280" y="2459736"/>
            <a:ext cx="9912096" cy="3760891"/>
          </a:xfrm>
          <a:solidFill>
            <a:schemeClr val="bg1"/>
          </a:solidFill>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noProof="0"/>
              <a:t>Click to add video</a:t>
            </a:r>
          </a:p>
        </p:txBody>
      </p:sp>
      <p:sp>
        <p:nvSpPr>
          <p:cNvPr id="11" name="Title Placeholder 1">
            <a:extLst>
              <a:ext uri="{FF2B5EF4-FFF2-40B4-BE49-F238E27FC236}">
                <a16:creationId xmlns:a16="http://schemas.microsoft.com/office/drawing/2014/main" id="{C429A40D-770E-C144-A5B5-6A4442C09C24}"/>
              </a:ext>
            </a:extLst>
          </p:cNvPr>
          <p:cNvSpPr>
            <a:spLocks noGrp="1"/>
          </p:cNvSpPr>
          <p:nvPr>
            <p:ph type="title" hasCustomPrompt="1"/>
          </p:nvPr>
        </p:nvSpPr>
        <p:spPr>
          <a:xfrm>
            <a:off x="1097280" y="942871"/>
            <a:ext cx="10058400" cy="128930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2664583233"/>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am ">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35FB147F-5DC4-B24C-B8CB-D3DA74290381}"/>
              </a:ext>
            </a:extLst>
          </p:cNvPr>
          <p:cNvSpPr/>
          <p:nvPr userDrawn="1"/>
        </p:nvSpPr>
        <p:spPr>
          <a:xfrm>
            <a:off x="1" y="34290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0" name="Rectangle">
            <a:extLst>
              <a:ext uri="{FF2B5EF4-FFF2-40B4-BE49-F238E27FC236}">
                <a16:creationId xmlns:a16="http://schemas.microsoft.com/office/drawing/2014/main" id="{A400A9BD-AA60-E24D-9FC2-722758C8C933}"/>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19" name="Picture Placeholder 3">
            <a:extLst>
              <a:ext uri="{FF2B5EF4-FFF2-40B4-BE49-F238E27FC236}">
                <a16:creationId xmlns:a16="http://schemas.microsoft.com/office/drawing/2014/main" id="{B9308E97-4F89-394E-856A-5B4EFCB2E73D}"/>
              </a:ext>
            </a:extLst>
          </p:cNvPr>
          <p:cNvSpPr>
            <a:spLocks noGrp="1"/>
          </p:cNvSpPr>
          <p:nvPr>
            <p:ph type="pic" sz="quarter" idx="13"/>
          </p:nvPr>
        </p:nvSpPr>
        <p:spPr>
          <a:xfrm>
            <a:off x="1097279" y="2163331"/>
            <a:ext cx="2919413" cy="2919413"/>
          </a:xfrm>
          <a:solidFill>
            <a:srgbClr val="EDEFF7"/>
          </a:solidFill>
        </p:spPr>
        <p:txBody>
          <a:bodyPr anchor="ctr"/>
          <a:lstStyle>
            <a:lvl1pPr algn="ctr">
              <a:defRPr/>
            </a:lvl1pPr>
          </a:lstStyle>
          <a:p>
            <a:r>
              <a:rPr lang="en-US" noProof="0"/>
              <a:t>Click icon to add picture</a:t>
            </a:r>
          </a:p>
        </p:txBody>
      </p:sp>
      <p:sp>
        <p:nvSpPr>
          <p:cNvPr id="20" name="Picture Placeholder 3">
            <a:extLst>
              <a:ext uri="{FF2B5EF4-FFF2-40B4-BE49-F238E27FC236}">
                <a16:creationId xmlns:a16="http://schemas.microsoft.com/office/drawing/2014/main" id="{A50BECA0-8817-964B-AEDB-A45669684C37}"/>
              </a:ext>
            </a:extLst>
          </p:cNvPr>
          <p:cNvSpPr>
            <a:spLocks noGrp="1"/>
          </p:cNvSpPr>
          <p:nvPr>
            <p:ph type="pic" sz="quarter" idx="14"/>
          </p:nvPr>
        </p:nvSpPr>
        <p:spPr>
          <a:xfrm>
            <a:off x="4659186" y="2163331"/>
            <a:ext cx="2919413" cy="2919413"/>
          </a:xfrm>
          <a:solidFill>
            <a:srgbClr val="EDEFF7"/>
          </a:solidFill>
        </p:spPr>
        <p:txBody>
          <a:bodyPr anchor="ctr"/>
          <a:lstStyle>
            <a:lvl1pPr algn="ctr">
              <a:defRPr/>
            </a:lvl1pPr>
          </a:lstStyle>
          <a:p>
            <a:r>
              <a:rPr lang="en-US" noProof="0"/>
              <a:t>Click icon to add picture</a:t>
            </a:r>
          </a:p>
        </p:txBody>
      </p:sp>
      <p:sp>
        <p:nvSpPr>
          <p:cNvPr id="21" name="Picture Placeholder 3">
            <a:extLst>
              <a:ext uri="{FF2B5EF4-FFF2-40B4-BE49-F238E27FC236}">
                <a16:creationId xmlns:a16="http://schemas.microsoft.com/office/drawing/2014/main" id="{EF399F4D-B67A-4C4B-BCF3-36FE110603F1}"/>
              </a:ext>
            </a:extLst>
          </p:cNvPr>
          <p:cNvSpPr>
            <a:spLocks noGrp="1"/>
          </p:cNvSpPr>
          <p:nvPr>
            <p:ph type="pic" sz="quarter" idx="15"/>
          </p:nvPr>
        </p:nvSpPr>
        <p:spPr>
          <a:xfrm>
            <a:off x="8221093" y="2163331"/>
            <a:ext cx="2919413" cy="2919413"/>
          </a:xfrm>
          <a:solidFill>
            <a:srgbClr val="EDEFF7"/>
          </a:solidFill>
        </p:spPr>
        <p:txBody>
          <a:bodyPr anchor="ctr"/>
          <a:lstStyle>
            <a:lvl1pPr algn="ctr">
              <a:defRPr/>
            </a:lvl1pPr>
          </a:lstStyle>
          <a:p>
            <a:r>
              <a:rPr lang="en-US" noProof="0"/>
              <a:t>Click icon to add picture</a:t>
            </a:r>
          </a:p>
        </p:txBody>
      </p:sp>
      <p:sp>
        <p:nvSpPr>
          <p:cNvPr id="22" name="Text Placeholder 3">
            <a:extLst>
              <a:ext uri="{FF2B5EF4-FFF2-40B4-BE49-F238E27FC236}">
                <a16:creationId xmlns:a16="http://schemas.microsoft.com/office/drawing/2014/main" id="{08305C84-E25F-EC49-8F2B-4C0181FD3ABF}"/>
              </a:ext>
            </a:extLst>
          </p:cNvPr>
          <p:cNvSpPr>
            <a:spLocks noGrp="1"/>
          </p:cNvSpPr>
          <p:nvPr>
            <p:ph type="body" sz="half" idx="2" hasCustomPrompt="1"/>
          </p:nvPr>
        </p:nvSpPr>
        <p:spPr>
          <a:xfrm>
            <a:off x="1097279"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3" name="Text Placeholder 3">
            <a:extLst>
              <a:ext uri="{FF2B5EF4-FFF2-40B4-BE49-F238E27FC236}">
                <a16:creationId xmlns:a16="http://schemas.microsoft.com/office/drawing/2014/main" id="{A57A1FCE-E6BF-3747-9D43-42DBA6656EC0}"/>
              </a:ext>
            </a:extLst>
          </p:cNvPr>
          <p:cNvSpPr>
            <a:spLocks noGrp="1"/>
          </p:cNvSpPr>
          <p:nvPr>
            <p:ph type="body" sz="half" idx="16" hasCustomPrompt="1"/>
          </p:nvPr>
        </p:nvSpPr>
        <p:spPr>
          <a:xfrm>
            <a:off x="4666773"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4" name="Text Placeholder 3">
            <a:extLst>
              <a:ext uri="{FF2B5EF4-FFF2-40B4-BE49-F238E27FC236}">
                <a16:creationId xmlns:a16="http://schemas.microsoft.com/office/drawing/2014/main" id="{5B4B74C8-96E7-684F-91B9-8CE56CD10F1E}"/>
              </a:ext>
            </a:extLst>
          </p:cNvPr>
          <p:cNvSpPr>
            <a:spLocks noGrp="1"/>
          </p:cNvSpPr>
          <p:nvPr>
            <p:ph type="body" sz="half" idx="17" hasCustomPrompt="1"/>
          </p:nvPr>
        </p:nvSpPr>
        <p:spPr>
          <a:xfrm>
            <a:off x="8236267" y="5257321"/>
            <a:ext cx="2919413" cy="583534"/>
          </a:xfrm>
        </p:spPr>
        <p:txBody>
          <a:bodyPr lIns="91440" rIns="91440" anchor="ctr">
            <a:normAutofit/>
          </a:bodyPr>
          <a:lstStyle>
            <a:lvl1pPr marL="0" indent="0" algn="ctr">
              <a:buNone/>
              <a:defRPr sz="1800" cap="all" baseline="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Name Goes Here</a:t>
            </a:r>
          </a:p>
        </p:txBody>
      </p:sp>
      <p:sp>
        <p:nvSpPr>
          <p:cNvPr id="25" name="Title Placeholder 1">
            <a:extLst>
              <a:ext uri="{FF2B5EF4-FFF2-40B4-BE49-F238E27FC236}">
                <a16:creationId xmlns:a16="http://schemas.microsoft.com/office/drawing/2014/main" id="{D522564E-B348-544F-A8E5-CFCAFA48B54B}"/>
              </a:ext>
            </a:extLst>
          </p:cNvPr>
          <p:cNvSpPr>
            <a:spLocks noGrp="1"/>
          </p:cNvSpPr>
          <p:nvPr>
            <p:ph type="title" hasCustomPrompt="1"/>
          </p:nvPr>
        </p:nvSpPr>
        <p:spPr>
          <a:xfrm>
            <a:off x="1097280" y="1268337"/>
            <a:ext cx="10058400" cy="587584"/>
          </a:xfrm>
          <a:prstGeom prst="rect">
            <a:avLst/>
          </a:prstGeom>
        </p:spPr>
        <p:txBody>
          <a:bodyPr vert="horz" lIns="91440" tIns="45720" rIns="91440" bIns="45720" rtlCol="0" anchor="ctr">
            <a:normAutofit/>
          </a:bodyPr>
          <a:lstStyle>
            <a:lvl1pPr>
              <a:defRPr cap="all" baseline="0"/>
            </a:lvl1pPr>
          </a:lstStyle>
          <a:p>
            <a:r>
              <a:rPr lang="en-US" noProof="0"/>
              <a:t>CLICK TO EDIT MASTER TITLE STYLE</a:t>
            </a:r>
          </a:p>
        </p:txBody>
      </p:sp>
    </p:spTree>
    <p:extLst>
      <p:ext uri="{BB962C8B-B14F-4D97-AF65-F5344CB8AC3E}">
        <p14:creationId xmlns:p14="http://schemas.microsoft.com/office/powerpoint/2010/main" val="1418890711"/>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ontent and Image">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05BFC727-5650-B049-AA2A-2511C08FB35B}"/>
              </a:ext>
            </a:extLst>
          </p:cNvPr>
          <p:cNvSpPr/>
          <p:nvPr userDrawn="1"/>
        </p:nvSpPr>
        <p:spPr>
          <a:xfrm flipH="1">
            <a:off x="0" y="0"/>
            <a:ext cx="1195754"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E700C598-C823-744D-BE16-5114B7625057}"/>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10" name="Picture Placeholder 8">
            <a:extLst>
              <a:ext uri="{FF2B5EF4-FFF2-40B4-BE49-F238E27FC236}">
                <a16:creationId xmlns:a16="http://schemas.microsoft.com/office/drawing/2014/main" id="{21BED569-C9C5-8F4D-A42A-ED4914579D63}"/>
              </a:ext>
            </a:extLst>
          </p:cNvPr>
          <p:cNvSpPr>
            <a:spLocks noGrp="1"/>
          </p:cNvSpPr>
          <p:nvPr>
            <p:ph type="pic" sz="quarter" idx="13"/>
          </p:nvPr>
        </p:nvSpPr>
        <p:spPr>
          <a:xfrm>
            <a:off x="5924550" y="633875"/>
            <a:ext cx="5632450" cy="5591175"/>
          </a:xfrm>
          <a:solidFill>
            <a:schemeClr val="tx2"/>
          </a:solidFill>
        </p:spPr>
        <p:txBody>
          <a:bodyPr anchor="ctr"/>
          <a:lstStyle>
            <a:lvl1pPr algn="ctr">
              <a:defRPr>
                <a:solidFill>
                  <a:schemeClr val="bg1"/>
                </a:solidFill>
              </a:defRPr>
            </a:lvl1pPr>
          </a:lstStyle>
          <a:p>
            <a:r>
              <a:rPr lang="en-US" noProof="0"/>
              <a:t>Click icon to add picture</a:t>
            </a:r>
          </a:p>
        </p:txBody>
      </p:sp>
      <p:sp>
        <p:nvSpPr>
          <p:cNvPr id="11" name="Title Placeholder 1">
            <a:extLst>
              <a:ext uri="{FF2B5EF4-FFF2-40B4-BE49-F238E27FC236}">
                <a16:creationId xmlns:a16="http://schemas.microsoft.com/office/drawing/2014/main" id="{ACB6E588-2EB7-9A41-A93A-7757596EF9D6}"/>
              </a:ext>
            </a:extLst>
          </p:cNvPr>
          <p:cNvSpPr>
            <a:spLocks noGrp="1"/>
          </p:cNvSpPr>
          <p:nvPr>
            <p:ph type="title" hasCustomPrompt="1"/>
          </p:nvPr>
        </p:nvSpPr>
        <p:spPr>
          <a:xfrm>
            <a:off x="1097280" y="942870"/>
            <a:ext cx="4157296" cy="1292750"/>
          </a:xfrm>
          <a:prstGeom prst="rect">
            <a:avLst/>
          </a:prstGeom>
        </p:spPr>
        <p:txBody>
          <a:bodyPr vert="horz" lIns="91440" tIns="45720" rIns="91440" bIns="45720" rtlCol="0" anchor="ctr">
            <a:normAutofit/>
          </a:bodyPr>
          <a:lstStyle>
            <a:lvl1pP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A6C0FE70-F6BB-3D40-AD3C-E704CABE499C}"/>
              </a:ext>
            </a:extLst>
          </p:cNvPr>
          <p:cNvSpPr>
            <a:spLocks noGrp="1"/>
          </p:cNvSpPr>
          <p:nvPr>
            <p:ph sz="half" idx="2"/>
          </p:nvPr>
        </p:nvSpPr>
        <p:spPr>
          <a:xfrm>
            <a:off x="1097280" y="2281657"/>
            <a:ext cx="4157296" cy="3633471"/>
          </a:xfrm>
        </p:spPr>
        <p:txBody>
          <a:bodyPr>
            <a:normAutofit/>
          </a:bodyPr>
          <a:lstStyle>
            <a:lvl1pPr marL="0" indent="0">
              <a:buClr>
                <a:schemeClr val="tx1"/>
              </a:buClr>
              <a:buNone/>
              <a:defRPr sz="1600">
                <a:solidFill>
                  <a:schemeClr val="tx1"/>
                </a:solidFill>
              </a:defRPr>
            </a:lvl1pPr>
            <a:lvl2pPr marL="201168" indent="0">
              <a:buClr>
                <a:schemeClr val="tx1"/>
              </a:buClr>
              <a:buFont typeface="Arial" panose="020B0604020202020204" pitchFamily="34" charset="0"/>
              <a:buNone/>
              <a:defRPr sz="1400">
                <a:solidFill>
                  <a:schemeClr val="tx1"/>
                </a:solidFill>
              </a:defRPr>
            </a:lvl2pPr>
            <a:lvl3pPr marL="384048" indent="0">
              <a:buClr>
                <a:schemeClr val="tx1"/>
              </a:buClr>
              <a:buFont typeface="Arial" panose="020B0604020202020204" pitchFamily="34" charset="0"/>
              <a:buNone/>
              <a:defRPr sz="1100">
                <a:solidFill>
                  <a:schemeClr val="tx1"/>
                </a:solidFill>
              </a:defRPr>
            </a:lvl3pPr>
            <a:lvl4pPr marL="566928" indent="0">
              <a:buClr>
                <a:schemeClr val="tx1"/>
              </a:buClr>
              <a:buFont typeface="Arial" panose="020B0604020202020204" pitchFamily="34" charset="0"/>
              <a:buNone/>
              <a:defRPr sz="1100">
                <a:solidFill>
                  <a:schemeClr val="tx1"/>
                </a:solidFill>
              </a:defRPr>
            </a:lvl4pPr>
            <a:lvl5pPr marL="749808" indent="0">
              <a:buClr>
                <a:schemeClr val="tx1"/>
              </a:buClr>
              <a:buFont typeface="Arial" panose="020B0604020202020204" pitchFamily="34" charset="0"/>
              <a:buNone/>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70171416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Quote">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5/10/2021</a:t>
            </a:fld>
            <a:endParaRPr lang="en-US" noProof="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noProof="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a:extLst>
              <a:ext uri="{FF2B5EF4-FFF2-40B4-BE49-F238E27FC236}">
                <a16:creationId xmlns:a16="http://schemas.microsoft.com/office/drawing/2014/main" id="{0AB10FFC-D586-994D-8D3D-F4042255CB72}"/>
              </a:ext>
            </a:extLst>
          </p:cNvPr>
          <p:cNvSpPr/>
          <p:nvPr userDrawn="1"/>
        </p:nvSpPr>
        <p:spPr>
          <a:xfrm flipH="1">
            <a:off x="0" y="0"/>
            <a:ext cx="12192000"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C7B0C08A-E831-D242-B2CE-2DEB004F982F}"/>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cxnSp>
        <p:nvCxnSpPr>
          <p:cNvPr id="7" name="Straight Connector 6">
            <a:extLst>
              <a:ext uri="{FF2B5EF4-FFF2-40B4-BE49-F238E27FC236}">
                <a16:creationId xmlns:a16="http://schemas.microsoft.com/office/drawing/2014/main" id="{105C2191-88F7-4148-96FD-E129F707E038}"/>
              </a:ext>
            </a:extLst>
          </p:cNvPr>
          <p:cNvCxnSpPr/>
          <p:nvPr userDrawn="1"/>
        </p:nvCxnSpPr>
        <p:spPr>
          <a:xfrm>
            <a:off x="6818393" y="999565"/>
            <a:ext cx="0" cy="48588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itle Placeholder 1">
            <a:extLst>
              <a:ext uri="{FF2B5EF4-FFF2-40B4-BE49-F238E27FC236}">
                <a16:creationId xmlns:a16="http://schemas.microsoft.com/office/drawing/2014/main" id="{61FB2196-E251-5A40-86F7-6092CEBFA133}"/>
              </a:ext>
            </a:extLst>
          </p:cNvPr>
          <p:cNvSpPr>
            <a:spLocks noGrp="1"/>
          </p:cNvSpPr>
          <p:nvPr>
            <p:ph type="title" hasCustomPrompt="1"/>
          </p:nvPr>
        </p:nvSpPr>
        <p:spPr>
          <a:xfrm>
            <a:off x="635000" y="3135207"/>
            <a:ext cx="5460992" cy="587584"/>
          </a:xfrm>
          <a:prstGeom prst="rect">
            <a:avLst/>
          </a:prstGeom>
        </p:spPr>
        <p:txBody>
          <a:bodyPr vert="horz" lIns="91440" tIns="45720" rIns="91440" bIns="45720" rtlCol="0" anchor="ctr">
            <a:noAutofit/>
          </a:bodyPr>
          <a:lstStyle>
            <a:lvl1pPr algn="r">
              <a:defRPr sz="4800" cap="all" baseline="0"/>
            </a:lvl1pPr>
          </a:lstStyle>
          <a:p>
            <a:r>
              <a:rPr lang="en-US" noProof="0"/>
              <a:t>Title goes here</a:t>
            </a:r>
          </a:p>
        </p:txBody>
      </p:sp>
      <p:sp>
        <p:nvSpPr>
          <p:cNvPr id="12" name="Content Placeholder 3">
            <a:extLst>
              <a:ext uri="{FF2B5EF4-FFF2-40B4-BE49-F238E27FC236}">
                <a16:creationId xmlns:a16="http://schemas.microsoft.com/office/drawing/2014/main" id="{C2FACD1B-0D9C-A547-98A0-D66C341D3D74}"/>
              </a:ext>
            </a:extLst>
          </p:cNvPr>
          <p:cNvSpPr>
            <a:spLocks noGrp="1"/>
          </p:cNvSpPr>
          <p:nvPr>
            <p:ph sz="half" idx="2" hasCustomPrompt="1"/>
          </p:nvPr>
        </p:nvSpPr>
        <p:spPr>
          <a:xfrm>
            <a:off x="7540794" y="831286"/>
            <a:ext cx="4016206" cy="5195425"/>
          </a:xfrm>
        </p:spPr>
        <p:txBody>
          <a:bodyPr anchor="ctr">
            <a:normAutofit/>
          </a:bodyPr>
          <a:lstStyle>
            <a:lvl1pPr marL="342900" indent="-342900">
              <a:buClr>
                <a:schemeClr val="tx1"/>
              </a:buClr>
              <a:buFont typeface="+mj-lt"/>
              <a:buAutoNum type="arabicPeriod"/>
              <a:defRPr sz="1600">
                <a:solidFill>
                  <a:schemeClr val="tx1"/>
                </a:solidFill>
              </a:defRPr>
            </a:lvl1pPr>
            <a:lvl2pPr marL="544068" indent="-342900">
              <a:buClr>
                <a:schemeClr val="tx1"/>
              </a:buClr>
              <a:buFont typeface="+mj-lt"/>
              <a:buAutoNum type="arabicPeriod"/>
              <a:defRPr sz="1400"/>
            </a:lvl2pPr>
            <a:lvl3pPr marL="612648" indent="-228600">
              <a:buClr>
                <a:schemeClr val="tx1"/>
              </a:buClr>
              <a:buFont typeface="+mj-lt"/>
              <a:buAutoNum type="arabicPeriod"/>
              <a:defRPr sz="1100"/>
            </a:lvl3pPr>
            <a:lvl4pPr marL="795528" indent="-228600">
              <a:buClr>
                <a:schemeClr val="tx1"/>
              </a:buClr>
              <a:buFont typeface="+mj-lt"/>
              <a:buAutoNum type="arabicPeriod"/>
              <a:defRPr sz="1100"/>
            </a:lvl4pPr>
            <a:lvl5pPr marL="978408" indent="-228600">
              <a:buClr>
                <a:schemeClr val="tx1"/>
              </a:buClr>
              <a:buFont typeface="+mj-lt"/>
              <a:buAutoNum type="arabicPeriod"/>
              <a:defRPr sz="1100"/>
            </a:lvl5pPr>
          </a:lstStyle>
          <a:p>
            <a:pPr lvl="0"/>
            <a:r>
              <a:rPr lang="en-US" noProof="0"/>
              <a:t>Quote Goes Here</a:t>
            </a:r>
          </a:p>
        </p:txBody>
      </p:sp>
    </p:spTree>
    <p:extLst>
      <p:ext uri="{BB962C8B-B14F-4D97-AF65-F5344CB8AC3E}">
        <p14:creationId xmlns:p14="http://schemas.microsoft.com/office/powerpoint/2010/main" val="418493572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Agenda">
    <p:bg>
      <p:bgPr>
        <a:solidFill>
          <a:schemeClr val="bg1"/>
        </a:solidFill>
        <a:effectLst/>
      </p:bgPr>
    </p:bg>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noProof="0" smtClean="0"/>
              <a:t>5/10/2021</a:t>
            </a:fld>
            <a:endParaRPr lang="en-US" noProof="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noProof="0" smtClean="0"/>
              <a:t>‹#›</a:t>
            </a:fld>
            <a:endParaRPr lang="en-US" noProof="0"/>
          </a:p>
        </p:txBody>
      </p:sp>
      <p:sp>
        <p:nvSpPr>
          <p:cNvPr id="5" name="Rectangle">
            <a:extLst>
              <a:ext uri="{FF2B5EF4-FFF2-40B4-BE49-F238E27FC236}">
                <a16:creationId xmlns:a16="http://schemas.microsoft.com/office/drawing/2014/main" id="{AA314B25-B4AF-394E-BBDA-7E6BAD315F39}"/>
              </a:ext>
            </a:extLst>
          </p:cNvPr>
          <p:cNvSpPr/>
          <p:nvPr userDrawn="1"/>
        </p:nvSpPr>
        <p:spPr>
          <a:xfrm>
            <a:off x="3351057" y="0"/>
            <a:ext cx="8840943"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737575EF-0D14-6140-A91B-260C9C9DFE41}"/>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10" name="Title Placeholder 1">
            <a:extLst>
              <a:ext uri="{FF2B5EF4-FFF2-40B4-BE49-F238E27FC236}">
                <a16:creationId xmlns:a16="http://schemas.microsoft.com/office/drawing/2014/main" id="{82544261-8049-494B-A93D-BDFF1BB84722}"/>
              </a:ext>
            </a:extLst>
          </p:cNvPr>
          <p:cNvSpPr>
            <a:spLocks noGrp="1"/>
          </p:cNvSpPr>
          <p:nvPr>
            <p:ph type="title" hasCustomPrompt="1"/>
          </p:nvPr>
        </p:nvSpPr>
        <p:spPr>
          <a:xfrm>
            <a:off x="635000" y="3135207"/>
            <a:ext cx="4886854" cy="587584"/>
          </a:xfrm>
          <a:prstGeom prst="rect">
            <a:avLst/>
          </a:prstGeom>
        </p:spPr>
        <p:txBody>
          <a:bodyPr vert="horz" lIns="91440" tIns="45720" rIns="91440" bIns="45720" rtlCol="0" anchor="ctr">
            <a:normAutofit/>
          </a:bodyPr>
          <a:lstStyle>
            <a:lvl1pPr algn="ctr">
              <a:defRPr cap="all" baseline="0"/>
            </a:lvl1pPr>
          </a:lstStyle>
          <a:p>
            <a:r>
              <a:rPr lang="en-US" noProof="0"/>
              <a:t>Title goes here</a:t>
            </a:r>
          </a:p>
        </p:txBody>
      </p:sp>
      <p:sp>
        <p:nvSpPr>
          <p:cNvPr id="12" name="Content Placeholder 3">
            <a:extLst>
              <a:ext uri="{FF2B5EF4-FFF2-40B4-BE49-F238E27FC236}">
                <a16:creationId xmlns:a16="http://schemas.microsoft.com/office/drawing/2014/main" id="{9214786D-83EE-814C-A5E4-D0EC7D29D0C4}"/>
              </a:ext>
            </a:extLst>
          </p:cNvPr>
          <p:cNvSpPr>
            <a:spLocks noGrp="1"/>
          </p:cNvSpPr>
          <p:nvPr>
            <p:ph sz="half" idx="2"/>
          </p:nvPr>
        </p:nvSpPr>
        <p:spPr>
          <a:xfrm>
            <a:off x="5575829" y="633875"/>
            <a:ext cx="5981171" cy="5590250"/>
          </a:xfrm>
        </p:spPr>
        <p:txBody>
          <a:bodyPr anchor="ctr">
            <a:normAutofit/>
          </a:bodyPr>
          <a:lstStyle>
            <a:lvl1pPr marL="342900" indent="-342900">
              <a:lnSpc>
                <a:spcPts val="2000"/>
              </a:lnSpc>
              <a:buClr>
                <a:schemeClr val="tx1"/>
              </a:buClr>
              <a:buFont typeface="+mj-lt"/>
              <a:buAutoNum type="arabicPeriod"/>
              <a:defRPr sz="1600">
                <a:solidFill>
                  <a:schemeClr val="tx1"/>
                </a:solidFill>
              </a:defRPr>
            </a:lvl1pPr>
            <a:lvl2pPr marL="544068" indent="-342900">
              <a:lnSpc>
                <a:spcPts val="2000"/>
              </a:lnSpc>
              <a:buClr>
                <a:schemeClr val="tx1"/>
              </a:buClr>
              <a:buFont typeface="+mj-lt"/>
              <a:buAutoNum type="arabicPeriod"/>
              <a:defRPr sz="1600">
                <a:solidFill>
                  <a:schemeClr val="tx1"/>
                </a:solidFill>
              </a:defRPr>
            </a:lvl2pPr>
            <a:lvl3pPr marL="612648" indent="-228600">
              <a:lnSpc>
                <a:spcPts val="2000"/>
              </a:lnSpc>
              <a:buClr>
                <a:schemeClr val="tx1"/>
              </a:buClr>
              <a:buFont typeface="+mj-lt"/>
              <a:buAutoNum type="arabicPeriod"/>
              <a:defRPr sz="1600">
                <a:solidFill>
                  <a:schemeClr val="tx1"/>
                </a:solidFill>
              </a:defRPr>
            </a:lvl3pPr>
            <a:lvl4pPr marL="795528" indent="-228600">
              <a:lnSpc>
                <a:spcPts val="2000"/>
              </a:lnSpc>
              <a:buClr>
                <a:schemeClr val="tx1"/>
              </a:buClr>
              <a:buFont typeface="+mj-lt"/>
              <a:buAutoNum type="arabicPeriod"/>
              <a:defRPr sz="1600">
                <a:solidFill>
                  <a:schemeClr val="tx1"/>
                </a:solidFill>
              </a:defRPr>
            </a:lvl4pPr>
            <a:lvl5pPr marL="978408" indent="-228600">
              <a:lnSpc>
                <a:spcPts val="2000"/>
              </a:lnSpc>
              <a:buClr>
                <a:schemeClr val="tx1"/>
              </a:buClr>
              <a:buFont typeface="+mj-lt"/>
              <a:buAutoNum type="arabicPeriod"/>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3079185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wo Content">
    <p:bg>
      <p:bgPr>
        <a:solidFill>
          <a:schemeClr val="bg1"/>
        </a:solidFill>
        <a:effectLst/>
      </p:bgPr>
    </p:bg>
    <p:spTree>
      <p:nvGrpSpPr>
        <p:cNvPr id="1" name=""/>
        <p:cNvGrpSpPr/>
        <p:nvPr/>
      </p:nvGrpSpPr>
      <p:grpSpPr>
        <a:xfrm>
          <a:off x="0" y="0"/>
          <a:ext cx="0" cy="0"/>
          <a:chOff x="0" y="0"/>
          <a:chExt cx="0" cy="0"/>
        </a:xfrm>
      </p:grpSpPr>
      <p:sp>
        <p:nvSpPr>
          <p:cNvPr id="5" name="Rectangle">
            <a:extLst>
              <a:ext uri="{FF2B5EF4-FFF2-40B4-BE49-F238E27FC236}">
                <a16:creationId xmlns:a16="http://schemas.microsoft.com/office/drawing/2014/main" id="{2E148DD3-DD87-154B-80B4-2421965D3C83}"/>
              </a:ext>
            </a:extLst>
          </p:cNvPr>
          <p:cNvSpPr/>
          <p:nvPr userDrawn="1"/>
        </p:nvSpPr>
        <p:spPr>
          <a:xfrm>
            <a:off x="1" y="1714500"/>
            <a:ext cx="12192000" cy="3429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6" name="Rectangle">
            <a:extLst>
              <a:ext uri="{FF2B5EF4-FFF2-40B4-BE49-F238E27FC236}">
                <a16:creationId xmlns:a16="http://schemas.microsoft.com/office/drawing/2014/main" id="{742E4732-0E8F-7B46-BD08-0F2EE0DA8786}"/>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7" name="Title Placeholder 1">
            <a:extLst>
              <a:ext uri="{FF2B5EF4-FFF2-40B4-BE49-F238E27FC236}">
                <a16:creationId xmlns:a16="http://schemas.microsoft.com/office/drawing/2014/main" id="{6E73F81A-7260-5C4F-A7FF-CA2CC731BC33}"/>
              </a:ext>
            </a:extLst>
          </p:cNvPr>
          <p:cNvSpPr>
            <a:spLocks noGrp="1"/>
          </p:cNvSpPr>
          <p:nvPr>
            <p:ph type="title" hasCustomPrompt="1"/>
          </p:nvPr>
        </p:nvSpPr>
        <p:spPr>
          <a:xfrm>
            <a:off x="5443870" y="1283833"/>
            <a:ext cx="5711810" cy="587584"/>
          </a:xfrm>
          <a:prstGeom prst="rect">
            <a:avLst/>
          </a:prstGeom>
        </p:spPr>
        <p:txBody>
          <a:bodyPr vert="horz" lIns="91440" tIns="45720" rIns="91440" bIns="45720" rtlCol="0" anchor="ctr">
            <a:normAutofit/>
          </a:bodyPr>
          <a:lstStyle/>
          <a:p>
            <a:r>
              <a:rPr lang="en-US" noProof="0"/>
              <a:t>CLICK TO EDIT MASTER TITLE STYLE</a:t>
            </a:r>
          </a:p>
        </p:txBody>
      </p:sp>
      <p:sp>
        <p:nvSpPr>
          <p:cNvPr id="9" name="Content Placeholder 3">
            <a:extLst>
              <a:ext uri="{FF2B5EF4-FFF2-40B4-BE49-F238E27FC236}">
                <a16:creationId xmlns:a16="http://schemas.microsoft.com/office/drawing/2014/main" id="{4CD13CD4-3E4F-2E41-ACF4-2446257D236F}"/>
              </a:ext>
            </a:extLst>
          </p:cNvPr>
          <p:cNvSpPr>
            <a:spLocks noGrp="1"/>
          </p:cNvSpPr>
          <p:nvPr>
            <p:ph sz="half" idx="2"/>
          </p:nvPr>
        </p:nvSpPr>
        <p:spPr>
          <a:xfrm>
            <a:off x="5443870" y="2286000"/>
            <a:ext cx="5711810" cy="3630168"/>
          </a:xfrm>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4" name="Content Placeholder 3">
            <a:extLst>
              <a:ext uri="{FF2B5EF4-FFF2-40B4-BE49-F238E27FC236}">
                <a16:creationId xmlns:a16="http://schemas.microsoft.com/office/drawing/2014/main" id="{D8E69886-8907-DB47-87C2-0621AF156D9F}"/>
              </a:ext>
            </a:extLst>
          </p:cNvPr>
          <p:cNvSpPr>
            <a:spLocks noGrp="1"/>
          </p:cNvSpPr>
          <p:nvPr>
            <p:ph sz="half" idx="14"/>
          </p:nvPr>
        </p:nvSpPr>
        <p:spPr>
          <a:xfrm>
            <a:off x="605170" y="630936"/>
            <a:ext cx="4589130" cy="5586984"/>
          </a:xfrm>
          <a:solidFill>
            <a:srgbClr val="EDEFF7"/>
          </a:solidFill>
        </p:spPr>
        <p:txBody>
          <a:bodyPr>
            <a:normAutofit/>
          </a:bodyPr>
          <a:lstStyle>
            <a:lvl1pPr>
              <a:buClr>
                <a:schemeClr val="tx1"/>
              </a:buClr>
              <a:defRPr sz="1600">
                <a:solidFill>
                  <a:schemeClr val="tx1"/>
                </a:solidFill>
              </a:defRPr>
            </a:lvl1pPr>
            <a:lvl2pPr marL="384048" indent="-182880">
              <a:buClr>
                <a:schemeClr val="tx1"/>
              </a:buClr>
              <a:buFont typeface="Arial" panose="020B0604020202020204" pitchFamily="34" charset="0"/>
              <a:buChar char="•"/>
              <a:defRPr sz="1400">
                <a:solidFill>
                  <a:schemeClr val="tx1"/>
                </a:solidFill>
              </a:defRPr>
            </a:lvl2pPr>
            <a:lvl3pPr marL="566928" indent="-182880">
              <a:buClr>
                <a:schemeClr val="tx1"/>
              </a:buClr>
              <a:buFont typeface="Arial" panose="020B0604020202020204" pitchFamily="34" charset="0"/>
              <a:buChar char="•"/>
              <a:defRPr sz="1100">
                <a:solidFill>
                  <a:schemeClr val="tx1"/>
                </a:solidFill>
              </a:defRPr>
            </a:lvl3pPr>
            <a:lvl4pPr marL="749808" indent="-182880">
              <a:buClr>
                <a:schemeClr val="tx1"/>
              </a:buClr>
              <a:buFont typeface="Arial" panose="020B0604020202020204" pitchFamily="34" charset="0"/>
              <a:buChar char="•"/>
              <a:defRPr sz="1100">
                <a:solidFill>
                  <a:schemeClr val="tx1"/>
                </a:solidFill>
              </a:defRPr>
            </a:lvl4pPr>
            <a:lvl5pPr marL="932688" indent="-182880">
              <a:buClr>
                <a:schemeClr val="tx1"/>
              </a:buClr>
              <a:buFont typeface="Arial" panose="020B0604020202020204" pitchFamily="34" charset="0"/>
              <a:buChar char="•"/>
              <a:defRPr sz="11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626310217"/>
      </p:ext>
    </p:extLst>
  </p:cSld>
  <p:clrMapOvr>
    <a:masterClrMapping/>
  </p:clrMapOvr>
  <p:extLst>
    <p:ext uri="{DCECCB84-F9BA-43D5-87BE-67443E8EF086}">
      <p15:sldGuideLst xmlns:p15="http://schemas.microsoft.com/office/powerpoint/2012/main">
        <p15:guide id="1" orient="horz" pos="108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9" name="Rectangle">
            <a:extLst>
              <a:ext uri="{FF2B5EF4-FFF2-40B4-BE49-F238E27FC236}">
                <a16:creationId xmlns:a16="http://schemas.microsoft.com/office/drawing/2014/main" id="{9C88DF2D-0421-A94C-82C1-867E1E5E4907}"/>
              </a:ext>
            </a:extLst>
          </p:cNvPr>
          <p:cNvSpPr/>
          <p:nvPr userDrawn="1"/>
        </p:nvSpPr>
        <p:spPr>
          <a:xfrm>
            <a:off x="10993582" y="0"/>
            <a:ext cx="1198418" cy="6858000"/>
          </a:xfrm>
          <a:prstGeom prst="rect">
            <a:avLst/>
          </a:prstGeom>
          <a:solidFill>
            <a:schemeClr val="accent4"/>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lang="en-US" sz="1600" noProof="0"/>
          </a:p>
        </p:txBody>
      </p:sp>
      <p:sp>
        <p:nvSpPr>
          <p:cNvPr id="10" name="Rectangle">
            <a:extLst>
              <a:ext uri="{FF2B5EF4-FFF2-40B4-BE49-F238E27FC236}">
                <a16:creationId xmlns:a16="http://schemas.microsoft.com/office/drawing/2014/main" id="{334D05A3-7A20-9447-8D39-F2980D85413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8" name="Rectangle 7">
            <a:extLst>
              <a:ext uri="{FF2B5EF4-FFF2-40B4-BE49-F238E27FC236}">
                <a16:creationId xmlns:a16="http://schemas.microsoft.com/office/drawing/2014/main" id="{DA134939-39C0-4522-A125-A13DFDA66490}"/>
              </a:ext>
            </a:extLst>
          </p:cNvPr>
          <p:cNvSpPr/>
          <p:nvPr/>
        </p:nvSpPr>
        <p:spPr>
          <a:xfrm>
            <a:off x="634999" y="3927894"/>
            <a:ext cx="10922000" cy="2326856"/>
          </a:xfrm>
          <a:prstGeom prst="rect">
            <a:avLst/>
          </a:prstGeom>
          <a:solidFill>
            <a:srgbClr val="F6F9FF"/>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635001" y="630936"/>
            <a:ext cx="10921998" cy="3294019"/>
          </a:xfrm>
          <a:solidFill>
            <a:schemeClr val="bg1"/>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
        <p:nvSpPr>
          <p:cNvPr id="2" name="Title 1"/>
          <p:cNvSpPr>
            <a:spLocks noGrp="1"/>
          </p:cNvSpPr>
          <p:nvPr>
            <p:ph type="title"/>
          </p:nvPr>
        </p:nvSpPr>
        <p:spPr>
          <a:xfrm>
            <a:off x="1097279" y="4298078"/>
            <a:ext cx="10113645" cy="743682"/>
          </a:xfrm>
          <a:prstGeom prst="rect">
            <a:avLst/>
          </a:prstGeom>
        </p:spPr>
        <p:txBody>
          <a:bodyPr tIns="0" bIns="0" anchor="b">
            <a:noAutofit/>
          </a:bodyPr>
          <a:lstStyle>
            <a:lvl1pPr>
              <a:defRPr sz="3600" b="0">
                <a:solidFill>
                  <a:schemeClr val="tx1"/>
                </a:solidFill>
              </a:defRPr>
            </a:lvl1pPr>
          </a:lstStyle>
          <a:p>
            <a:r>
              <a:rPr lang="en-US" noProof="0"/>
              <a:t>Click to edit Master title style</a:t>
            </a:r>
          </a:p>
        </p:txBody>
      </p:sp>
      <p:sp>
        <p:nvSpPr>
          <p:cNvPr id="4" name="Text Placeholder 3"/>
          <p:cNvSpPr>
            <a:spLocks noGrp="1"/>
          </p:cNvSpPr>
          <p:nvPr>
            <p:ph type="body" sz="half" idx="2"/>
          </p:nvPr>
        </p:nvSpPr>
        <p:spPr>
          <a:xfrm>
            <a:off x="1097279" y="5213716"/>
            <a:ext cx="10113264" cy="609600"/>
          </a:xfrm>
        </p:spPr>
        <p:txBody>
          <a:bodyPr lIns="91440" tIns="0" rIns="91440" bIns="0">
            <a:normAutofit/>
          </a:bodyPr>
          <a:lstStyle>
            <a:lvl1pPr marL="0" indent="0">
              <a:spcBef>
                <a:spcPts val="0"/>
              </a:spcBef>
              <a:spcAft>
                <a:spcPts val="600"/>
              </a:spcAft>
              <a:buNone/>
              <a:defRPr sz="1800">
                <a:solidFill>
                  <a:schemeClr val="tx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noProof="0"/>
              <a:t>Click to edit Master text styles</a:t>
            </a:r>
          </a:p>
        </p:txBody>
      </p:sp>
    </p:spTree>
    <p:extLst>
      <p:ext uri="{BB962C8B-B14F-4D97-AF65-F5344CB8AC3E}">
        <p14:creationId xmlns:p14="http://schemas.microsoft.com/office/powerpoint/2010/main" val="4046387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552108B-1F90-0044-A7D4-0956E919F29A}"/>
              </a:ext>
            </a:extLst>
          </p:cNvPr>
          <p:cNvSpPr/>
          <p:nvPr userDrawn="1"/>
        </p:nvSpPr>
        <p:spPr>
          <a:xfrm>
            <a:off x="635000" y="633875"/>
            <a:ext cx="10922000" cy="5590250"/>
          </a:xfrm>
          <a:prstGeom prst="rect">
            <a:avLst/>
          </a:prstGeom>
          <a:solidFill>
            <a:srgbClr val="F6F9FF"/>
          </a:solidFill>
          <a:ln w="12700">
            <a:noFill/>
            <a:miter lim="400000"/>
          </a:ln>
          <a:effectLst>
            <a:outerShdw blurRad="254000" dist="25400" dir="2700000" rotWithShape="0">
              <a:srgbClr val="1F2125">
                <a:alpha val="15000"/>
              </a:srgbClr>
            </a:outerShdw>
          </a:effectLst>
        </p:spPr>
        <p:txBody>
          <a:bodyPr lIns="0" tIns="0" rIns="0" bIns="0" anchor="ctr"/>
          <a:lstStyle/>
          <a:p>
            <a:pPr>
              <a:defRPr sz="3200" b="0">
                <a:solidFill>
                  <a:srgbClr val="E8ECF2"/>
                </a:solidFill>
                <a:latin typeface="+mn-lt"/>
                <a:ea typeface="+mn-ea"/>
                <a:cs typeface="+mn-cs"/>
                <a:sym typeface="Helvetica Neue Medium"/>
              </a:defRPr>
            </a:pPr>
            <a:endParaRPr lang="en-US" sz="1600" noProof="0"/>
          </a:p>
        </p:txBody>
      </p:sp>
      <p:sp>
        <p:nvSpPr>
          <p:cNvPr id="2" name="Title Placeholder 1"/>
          <p:cNvSpPr>
            <a:spLocks noGrp="1"/>
          </p:cNvSpPr>
          <p:nvPr>
            <p:ph type="title"/>
          </p:nvPr>
        </p:nvSpPr>
        <p:spPr>
          <a:xfrm>
            <a:off x="1097280" y="942871"/>
            <a:ext cx="10058400" cy="587584"/>
          </a:xfrm>
          <a:prstGeom prst="rect">
            <a:avLst/>
          </a:prstGeom>
        </p:spPr>
        <p:txBody>
          <a:bodyPr vert="horz" lIns="91440" tIns="45720" rIns="91440" bIns="45720" rtlCol="0" anchor="ctr">
            <a:normAutofit/>
          </a:bodyPr>
          <a:lstStyle/>
          <a:p>
            <a:r>
              <a:rPr lang="en-US" noProof="0"/>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900">
                <a:solidFill>
                  <a:srgbClr val="FFFFFF"/>
                </a:solidFill>
              </a:defRPr>
            </a:lvl1pPr>
          </a:lstStyle>
          <a:p>
            <a:fld id="{62D6E202-B606-4609-B914-27C9371A1F6D}" type="datetime1">
              <a:rPr lang="en-US" noProof="0" smtClean="0"/>
              <a:t>5/10/2021</a:t>
            </a:fld>
            <a:endParaRPr lang="en-US" noProof="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900" cap="all" baseline="0">
                <a:solidFill>
                  <a:srgbClr val="FFFFFF"/>
                </a:solidFill>
              </a:defRPr>
            </a:lvl1pPr>
          </a:lstStyle>
          <a:p>
            <a:endParaRPr lang="en-US" noProof="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1050">
                <a:solidFill>
                  <a:srgbClr val="FFFFFF"/>
                </a:solidFill>
              </a:defRPr>
            </a:lvl1pPr>
          </a:lstStyle>
          <a:p>
            <a:fld id="{3A98EE3D-8CD1-4C3F-BD1C-C98C9596463C}" type="slidenum">
              <a:rPr lang="en-US" noProof="0" smtClean="0"/>
              <a:t>‹#›</a:t>
            </a:fld>
            <a:endParaRPr lang="en-US" noProof="0"/>
          </a:p>
        </p:txBody>
      </p:sp>
    </p:spTree>
    <p:extLst>
      <p:ext uri="{BB962C8B-B14F-4D97-AF65-F5344CB8AC3E}">
        <p14:creationId xmlns:p14="http://schemas.microsoft.com/office/powerpoint/2010/main" val="1394360962"/>
      </p:ext>
    </p:extLst>
  </p:cSld>
  <p:clrMap bg1="lt1" tx1="dk1" bg2="lt2" tx2="dk2" accent1="accent1" accent2="accent2" accent3="accent3" accent4="accent4" accent5="accent5" accent6="accent6" hlink="hlink" folHlink="folHlink"/>
  <p:sldLayoutIdLst>
    <p:sldLayoutId id="2147483674" r:id="rId1"/>
    <p:sldLayoutId id="2147483675" r:id="rId2"/>
    <p:sldLayoutId id="2147483693" r:id="rId3"/>
    <p:sldLayoutId id="2147483688" r:id="rId4"/>
    <p:sldLayoutId id="2147483692" r:id="rId5"/>
    <p:sldLayoutId id="2147483691" r:id="rId6"/>
    <p:sldLayoutId id="2147483690" r:id="rId7"/>
    <p:sldLayoutId id="2147483689" r:id="rId8"/>
    <p:sldLayoutId id="2147483683" r:id="rId9"/>
  </p:sldLayoutIdLst>
  <p:hf sldNum="0" hdr="0" ftr="0" dt="0"/>
  <p:txStyles>
    <p:titleStyle>
      <a:lvl1pPr algn="l" defTabSz="914400" rtl="0" eaLnBrk="1" latinLnBrk="0" hangingPunct="1">
        <a:lnSpc>
          <a:spcPct val="90000"/>
        </a:lnSpc>
        <a:spcBef>
          <a:spcPct val="0"/>
        </a:spcBef>
        <a:buNone/>
        <a:defRPr sz="2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0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620608-F717-4A00-8EC1-F48FEEF48F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8EAC4040-E657-434D-9C84-DF7054469F7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F4CEACEF-6C5E-43BA-9057-729011C2607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9F7589-9794-4AEC-9C78-D99FA55446F6}" type="datetimeFigureOut">
              <a:rPr lang="en-IN" smtClean="0"/>
              <a:t>10-05-2021</a:t>
            </a:fld>
            <a:endParaRPr lang="en-IN"/>
          </a:p>
        </p:txBody>
      </p:sp>
      <p:sp>
        <p:nvSpPr>
          <p:cNvPr id="5" name="Footer Placeholder 4">
            <a:extLst>
              <a:ext uri="{FF2B5EF4-FFF2-40B4-BE49-F238E27FC236}">
                <a16:creationId xmlns:a16="http://schemas.microsoft.com/office/drawing/2014/main" id="{710A3DD7-AB6F-4079-B051-282D2A60403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B1BB869E-4443-4BEC-9090-38A28E894E7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BF1B4E2-91D1-4DFF-A729-F1CEF2A2DDD0}" type="slidenum">
              <a:rPr lang="en-IN" smtClean="0"/>
              <a:t>‹#›</a:t>
            </a:fld>
            <a:endParaRPr lang="en-IN"/>
          </a:p>
        </p:txBody>
      </p:sp>
    </p:spTree>
    <p:extLst>
      <p:ext uri="{BB962C8B-B14F-4D97-AF65-F5344CB8AC3E}">
        <p14:creationId xmlns:p14="http://schemas.microsoft.com/office/powerpoint/2010/main" val="2334732411"/>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5.xml"/><Relationship Id="rId5" Type="http://schemas.openxmlformats.org/officeDocument/2006/relationships/image" Target="../media/image9.sv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B7AEFB0-51F2-5449-996C-73382891D2F9}"/>
              </a:ext>
            </a:extLst>
          </p:cNvPr>
          <p:cNvSpPr>
            <a:spLocks noGrp="1"/>
          </p:cNvSpPr>
          <p:nvPr>
            <p:ph type="ctrTitle"/>
          </p:nvPr>
        </p:nvSpPr>
        <p:spPr>
          <a:xfrm>
            <a:off x="1566432" y="3222595"/>
            <a:ext cx="4119853" cy="1945895"/>
          </a:xfrm>
        </p:spPr>
        <p:txBody>
          <a:bodyPr anchor="b">
            <a:normAutofit fontScale="90000"/>
          </a:bodyPr>
          <a:lstStyle/>
          <a:p>
            <a:br>
              <a:rPr lang="en-US" sz="6000">
                <a:latin typeface="Times New Roman" panose="02020603050405020304" pitchFamily="18" charset="0"/>
                <a:cs typeface="Times New Roman" panose="02020603050405020304" pitchFamily="18" charset="0"/>
              </a:rPr>
            </a:br>
            <a:br>
              <a:rPr lang="en-US" sz="6000">
                <a:latin typeface="Times New Roman" panose="02020603050405020304" pitchFamily="18" charset="0"/>
                <a:cs typeface="Times New Roman" panose="02020603050405020304" pitchFamily="18" charset="0"/>
              </a:rPr>
            </a:br>
            <a:r>
              <a:rPr lang="en-US" sz="4400">
                <a:latin typeface="Times New Roman" panose="02020603050405020304" pitchFamily="18" charset="0"/>
                <a:cs typeface="Times New Roman" panose="02020603050405020304" pitchFamily="18" charset="0"/>
              </a:rPr>
              <a:t>principles of industrial engineering</a:t>
            </a:r>
          </a:p>
        </p:txBody>
      </p:sp>
      <p:pic>
        <p:nvPicPr>
          <p:cNvPr id="6" name="Content Placeholder 6">
            <a:extLst>
              <a:ext uri="{FF2B5EF4-FFF2-40B4-BE49-F238E27FC236}">
                <a16:creationId xmlns:a16="http://schemas.microsoft.com/office/drawing/2014/main" id="{09C780CE-8C54-48A3-BDFB-269FD35E3750}"/>
              </a:ext>
            </a:extLst>
          </p:cNvPr>
          <p:cNvPicPr>
            <a:picLocks noChangeAspect="1"/>
          </p:cNvPicPr>
          <p:nvPr/>
        </p:nvPicPr>
        <p:blipFill rotWithShape="1">
          <a:blip r:embed="rId2"/>
          <a:srcRect t="17095" b="12195"/>
          <a:stretch/>
        </p:blipFill>
        <p:spPr>
          <a:xfrm>
            <a:off x="7080769" y="611449"/>
            <a:ext cx="4482782" cy="5635101"/>
          </a:xfrm>
          <a:prstGeom prst="rect">
            <a:avLst/>
          </a:prstGeom>
        </p:spPr>
      </p:pic>
      <p:sp>
        <p:nvSpPr>
          <p:cNvPr id="2" name="TextBox 1">
            <a:extLst>
              <a:ext uri="{FF2B5EF4-FFF2-40B4-BE49-F238E27FC236}">
                <a16:creationId xmlns:a16="http://schemas.microsoft.com/office/drawing/2014/main" id="{83F69170-4AAF-434A-BDA6-7AC799BE3E8A}"/>
              </a:ext>
            </a:extLst>
          </p:cNvPr>
          <p:cNvSpPr txBox="1"/>
          <p:nvPr/>
        </p:nvSpPr>
        <p:spPr>
          <a:xfrm>
            <a:off x="1264387" y="1453330"/>
            <a:ext cx="5066190" cy="1200329"/>
          </a:xfrm>
          <a:prstGeom prst="rect">
            <a:avLst/>
          </a:prstGeom>
          <a:noFill/>
        </p:spPr>
        <p:txBody>
          <a:bodyPr wrap="square" rtlCol="0">
            <a:spAutoFit/>
          </a:bodyPr>
          <a:lstStyle/>
          <a:p>
            <a:r>
              <a:rPr lang="en-US" sz="7200"/>
              <a:t>MED 210</a:t>
            </a:r>
            <a:endParaRPr lang="en-IN" sz="7200"/>
          </a:p>
        </p:txBody>
      </p:sp>
    </p:spTree>
    <p:extLst>
      <p:ext uri="{BB962C8B-B14F-4D97-AF65-F5344CB8AC3E}">
        <p14:creationId xmlns:p14="http://schemas.microsoft.com/office/powerpoint/2010/main" val="34510969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3" descr="Chart, bar chart&#10;&#10;Description automatically generated">
            <a:extLst>
              <a:ext uri="{FF2B5EF4-FFF2-40B4-BE49-F238E27FC236}">
                <a16:creationId xmlns:a16="http://schemas.microsoft.com/office/drawing/2014/main" id="{44A20591-F2C5-48C5-92CC-A638A6E490DD}"/>
              </a:ext>
            </a:extLst>
          </p:cNvPr>
          <p:cNvPicPr>
            <a:picLocks noChangeAspect="1"/>
          </p:cNvPicPr>
          <p:nvPr/>
        </p:nvPicPr>
        <p:blipFill>
          <a:blip r:embed="rId2"/>
          <a:stretch>
            <a:fillRect/>
          </a:stretch>
        </p:blipFill>
        <p:spPr>
          <a:xfrm>
            <a:off x="1507826" y="767056"/>
            <a:ext cx="8429085" cy="5090794"/>
          </a:xfrm>
          <a:prstGeom prst="rect">
            <a:avLst/>
          </a:prstGeom>
        </p:spPr>
      </p:pic>
    </p:spTree>
    <p:extLst>
      <p:ext uri="{BB962C8B-B14F-4D97-AF65-F5344CB8AC3E}">
        <p14:creationId xmlns:p14="http://schemas.microsoft.com/office/powerpoint/2010/main" val="393364589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a:extLst>
              <a:ext uri="{FF2B5EF4-FFF2-40B4-BE49-F238E27FC236}">
                <a16:creationId xmlns:a16="http://schemas.microsoft.com/office/drawing/2014/main" id="{6366F167-E256-42AF-B1CB-694F441FB387}"/>
              </a:ext>
            </a:extLst>
          </p:cNvPr>
          <p:cNvPicPr>
            <a:picLocks noGrp="1" noChangeAspect="1"/>
          </p:cNvPicPr>
          <p:nvPr>
            <p:ph type="pic" sz="quarter" idx="13"/>
          </p:nvPr>
        </p:nvPicPr>
        <p:blipFill>
          <a:blip r:embed="rId2"/>
          <a:srcRect l="12223" r="12223"/>
          <a:stretch>
            <a:fillRect/>
          </a:stretch>
        </p:blipFill>
        <p:spPr>
          <a:xfrm>
            <a:off x="5924550" y="633413"/>
            <a:ext cx="5632450" cy="5591175"/>
          </a:xfrm>
          <a:prstGeom prst="rect">
            <a:avLst/>
          </a:prstGeom>
        </p:spPr>
      </p:pic>
      <p:sp>
        <p:nvSpPr>
          <p:cNvPr id="11" name="TextBox 10">
            <a:extLst>
              <a:ext uri="{FF2B5EF4-FFF2-40B4-BE49-F238E27FC236}">
                <a16:creationId xmlns:a16="http://schemas.microsoft.com/office/drawing/2014/main" id="{0B26D6C4-BA6A-4727-BF44-8F1D2E3EB5B1}"/>
              </a:ext>
            </a:extLst>
          </p:cNvPr>
          <p:cNvSpPr txBox="1"/>
          <p:nvPr/>
        </p:nvSpPr>
        <p:spPr>
          <a:xfrm>
            <a:off x="1343025" y="1562100"/>
            <a:ext cx="5286375" cy="1200329"/>
          </a:xfrm>
          <a:prstGeom prst="rect">
            <a:avLst/>
          </a:prstGeom>
          <a:noFill/>
        </p:spPr>
        <p:txBody>
          <a:bodyPr wrap="square" rtlCol="0">
            <a:spAutoFit/>
          </a:bodyPr>
          <a:lstStyle/>
          <a:p>
            <a:r>
              <a:rPr lang="en-US" sz="7200" i="1">
                <a:solidFill>
                  <a:schemeClr val="tx2">
                    <a:lumMod val="75000"/>
                    <a:lumOff val="25000"/>
                  </a:schemeClr>
                </a:solidFill>
                <a:effectLst>
                  <a:glow rad="127000">
                    <a:schemeClr val="accent2"/>
                  </a:glow>
                  <a:outerShdw blurRad="50800" dist="38100" algn="l" rotWithShape="0">
                    <a:prstClr val="black">
                      <a:alpha val="40000"/>
                    </a:prstClr>
                  </a:outerShdw>
                </a:effectLst>
                <a:latin typeface="Trebuchet MS" panose="020B0603020202020204" pitchFamily="34" charset="0"/>
              </a:rPr>
              <a:t>THE END</a:t>
            </a:r>
          </a:p>
        </p:txBody>
      </p:sp>
      <p:sp>
        <p:nvSpPr>
          <p:cNvPr id="12" name="TextBox 11">
            <a:extLst>
              <a:ext uri="{FF2B5EF4-FFF2-40B4-BE49-F238E27FC236}">
                <a16:creationId xmlns:a16="http://schemas.microsoft.com/office/drawing/2014/main" id="{CE40D0B8-15C6-43B3-9822-01D75BB8D415}"/>
              </a:ext>
            </a:extLst>
          </p:cNvPr>
          <p:cNvSpPr txBox="1"/>
          <p:nvPr/>
        </p:nvSpPr>
        <p:spPr>
          <a:xfrm>
            <a:off x="704850" y="3385512"/>
            <a:ext cx="5286375" cy="2123658"/>
          </a:xfrm>
          <a:prstGeom prst="rect">
            <a:avLst/>
          </a:prstGeom>
          <a:noFill/>
        </p:spPr>
        <p:txBody>
          <a:bodyPr wrap="square" rtlCol="0">
            <a:spAutoFit/>
          </a:bodyPr>
          <a:lstStyle/>
          <a:p>
            <a:r>
              <a:rPr lang="en-US" sz="6600" i="1">
                <a:solidFill>
                  <a:schemeClr val="tx2">
                    <a:lumMod val="75000"/>
                    <a:lumOff val="25000"/>
                  </a:schemeClr>
                </a:solidFill>
                <a:effectLst>
                  <a:glow rad="127000">
                    <a:schemeClr val="accent2"/>
                  </a:glow>
                  <a:outerShdw blurRad="50800" dist="38100" algn="l" rotWithShape="0">
                    <a:prstClr val="black">
                      <a:alpha val="40000"/>
                    </a:prstClr>
                  </a:outerShdw>
                </a:effectLst>
                <a:latin typeface="Trebuchet MS" panose="020B0603020202020204" pitchFamily="34" charset="0"/>
              </a:rPr>
              <a:t>THANK YOU!!</a:t>
            </a:r>
          </a:p>
          <a:p>
            <a:r>
              <a:rPr lang="en-US" sz="6600" i="1">
                <a:solidFill>
                  <a:schemeClr val="tx2">
                    <a:lumMod val="75000"/>
                    <a:lumOff val="25000"/>
                  </a:schemeClr>
                </a:solidFill>
                <a:effectLst>
                  <a:glow rad="127000">
                    <a:schemeClr val="accent2"/>
                  </a:glow>
                  <a:outerShdw blurRad="50800" dist="38100" algn="l" rotWithShape="0">
                    <a:prstClr val="black">
                      <a:alpha val="40000"/>
                    </a:prstClr>
                  </a:outerShdw>
                </a:effectLst>
                <a:latin typeface="Trebuchet MS" panose="020B0603020202020204" pitchFamily="34" charset="0"/>
              </a:rPr>
              <a:t> </a:t>
            </a:r>
            <a:endParaRPr lang="en-IN" sz="6600" i="1">
              <a:solidFill>
                <a:schemeClr val="tx2">
                  <a:lumMod val="75000"/>
                  <a:lumOff val="25000"/>
                </a:schemeClr>
              </a:solidFill>
              <a:effectLst>
                <a:glow rad="127000">
                  <a:schemeClr val="accent2"/>
                </a:glow>
                <a:outerShdw blurRad="50800" dist="38100" algn="l" rotWithShape="0">
                  <a:prstClr val="black">
                    <a:alpha val="40000"/>
                  </a:prstClr>
                </a:outerShdw>
              </a:effectLst>
              <a:latin typeface="Trebuchet MS" panose="020B0603020202020204" pitchFamily="34" charset="0"/>
            </a:endParaRPr>
          </a:p>
        </p:txBody>
      </p:sp>
    </p:spTree>
    <p:extLst>
      <p:ext uri="{BB962C8B-B14F-4D97-AF65-F5344CB8AC3E}">
        <p14:creationId xmlns:p14="http://schemas.microsoft.com/office/powerpoint/2010/main" val="20537444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184E082-D7F0-4B7F-97D6-717F92B830EE}"/>
              </a:ext>
            </a:extLst>
          </p:cNvPr>
          <p:cNvSpPr>
            <a:spLocks noGrp="1"/>
          </p:cNvSpPr>
          <p:nvPr>
            <p:ph type="title"/>
          </p:nvPr>
        </p:nvSpPr>
        <p:spPr>
          <a:xfrm>
            <a:off x="635000" y="1565148"/>
            <a:ext cx="4886854" cy="1337849"/>
          </a:xfrm>
        </p:spPr>
        <p:txBody>
          <a:bodyPr>
            <a:normAutofit fontScale="90000"/>
          </a:bodyPr>
          <a:lstStyle/>
          <a:p>
            <a:r>
              <a:rPr lang="en-US" sz="3100" b="1"/>
              <a:t>MED 210 Mini project</a:t>
            </a:r>
            <a:br>
              <a:rPr lang="en-US" sz="3100" b="1"/>
            </a:br>
            <a:r>
              <a:rPr lang="en-US" sz="3100" b="1"/>
              <a:t>part ii</a:t>
            </a:r>
            <a:br>
              <a:rPr lang="en-US" sz="3100"/>
            </a:br>
            <a:br>
              <a:rPr lang="en-US"/>
            </a:br>
            <a:endParaRPr lang="en-US"/>
          </a:p>
        </p:txBody>
      </p:sp>
      <p:pic>
        <p:nvPicPr>
          <p:cNvPr id="6" name="Picture 5" descr="Icon&#10;&#10;Description automatically generated">
            <a:extLst>
              <a:ext uri="{FF2B5EF4-FFF2-40B4-BE49-F238E27FC236}">
                <a16:creationId xmlns:a16="http://schemas.microsoft.com/office/drawing/2014/main" id="{A4B4CD7C-E4A5-4E75-A72C-54C91AFED63B}"/>
              </a:ext>
            </a:extLst>
          </p:cNvPr>
          <p:cNvPicPr>
            <a:picLocks noChangeAspect="1"/>
          </p:cNvPicPr>
          <p:nvPr/>
        </p:nvPicPr>
        <p:blipFill>
          <a:blip r:embed="rId2"/>
          <a:srcRect/>
          <a:stretch/>
        </p:blipFill>
        <p:spPr>
          <a:xfrm>
            <a:off x="5592679" y="1565149"/>
            <a:ext cx="5964321" cy="3727701"/>
          </a:xfrm>
          <a:prstGeom prst="rect">
            <a:avLst/>
          </a:prstGeom>
          <a:noFill/>
        </p:spPr>
      </p:pic>
      <p:sp>
        <p:nvSpPr>
          <p:cNvPr id="7" name="TextBox 6">
            <a:extLst>
              <a:ext uri="{FF2B5EF4-FFF2-40B4-BE49-F238E27FC236}">
                <a16:creationId xmlns:a16="http://schemas.microsoft.com/office/drawing/2014/main" id="{3D01BD77-AFDD-4996-9002-39ED7711B575}"/>
              </a:ext>
            </a:extLst>
          </p:cNvPr>
          <p:cNvSpPr txBox="1"/>
          <p:nvPr/>
        </p:nvSpPr>
        <p:spPr>
          <a:xfrm>
            <a:off x="1251752" y="2432481"/>
            <a:ext cx="4003829" cy="2677656"/>
          </a:xfrm>
          <a:prstGeom prst="rect">
            <a:avLst/>
          </a:prstGeom>
          <a:noFill/>
        </p:spPr>
        <p:txBody>
          <a:bodyPr wrap="square" rtlCol="0">
            <a:spAutoFit/>
          </a:bodyPr>
          <a:lstStyle/>
          <a:p>
            <a:r>
              <a:rPr lang="en-US" sz="2400"/>
              <a:t>Product: Bluetooth trolley speaker</a:t>
            </a:r>
          </a:p>
          <a:p>
            <a:endParaRPr lang="en-US" sz="2400"/>
          </a:p>
          <a:p>
            <a:r>
              <a:rPr lang="en-US" sz="2400">
                <a:cs typeface="Times New Roman" panose="02020603050405020304" pitchFamily="18" charset="0"/>
              </a:rPr>
              <a:t>Done by:</a:t>
            </a:r>
          </a:p>
          <a:p>
            <a:r>
              <a:rPr lang="en-US" sz="2400">
                <a:cs typeface="Times New Roman" panose="02020603050405020304" pitchFamily="18" charset="0"/>
              </a:rPr>
              <a:t>Leela Krishna Pendyala</a:t>
            </a:r>
          </a:p>
          <a:p>
            <a:r>
              <a:rPr lang="en-US" sz="2400" err="1">
                <a:cs typeface="Times New Roman" panose="02020603050405020304" pitchFamily="18" charset="0"/>
              </a:rPr>
              <a:t>Praneeth</a:t>
            </a:r>
            <a:r>
              <a:rPr lang="en-US" sz="2400">
                <a:cs typeface="Times New Roman" panose="02020603050405020304" pitchFamily="18" charset="0"/>
              </a:rPr>
              <a:t> Krishna </a:t>
            </a:r>
            <a:r>
              <a:rPr lang="en-US" sz="2400" err="1">
                <a:cs typeface="Times New Roman" panose="02020603050405020304" pitchFamily="18" charset="0"/>
              </a:rPr>
              <a:t>Palle</a:t>
            </a:r>
            <a:endParaRPr lang="en-US" sz="2400">
              <a:cs typeface="Times New Roman" panose="02020603050405020304" pitchFamily="18" charset="0"/>
            </a:endParaRPr>
          </a:p>
          <a:p>
            <a:r>
              <a:rPr lang="en-US" sz="2400" err="1">
                <a:cs typeface="Times New Roman" panose="02020603050405020304" pitchFamily="18" charset="0"/>
              </a:rPr>
              <a:t>Srikara</a:t>
            </a:r>
            <a:r>
              <a:rPr lang="en-US" sz="2400">
                <a:cs typeface="Times New Roman" panose="02020603050405020304" pitchFamily="18" charset="0"/>
              </a:rPr>
              <a:t> </a:t>
            </a:r>
            <a:r>
              <a:rPr lang="en-US" sz="2400" err="1">
                <a:cs typeface="Times New Roman" panose="02020603050405020304" pitchFamily="18" charset="0"/>
              </a:rPr>
              <a:t>Sriapathi</a:t>
            </a:r>
            <a:endParaRPr lang="en-IN" sz="2400">
              <a:cs typeface="Times New Roman" panose="02020603050405020304" pitchFamily="18" charset="0"/>
            </a:endParaRPr>
          </a:p>
        </p:txBody>
      </p:sp>
    </p:spTree>
    <p:extLst>
      <p:ext uri="{BB962C8B-B14F-4D97-AF65-F5344CB8AC3E}">
        <p14:creationId xmlns:p14="http://schemas.microsoft.com/office/powerpoint/2010/main" val="23237820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83D868F-C34C-4F8F-8B97-54AA7872997B}"/>
              </a:ext>
            </a:extLst>
          </p:cNvPr>
          <p:cNvSpPr txBox="1"/>
          <p:nvPr/>
        </p:nvSpPr>
        <p:spPr>
          <a:xfrm>
            <a:off x="825623" y="834501"/>
            <a:ext cx="10333608" cy="4832092"/>
          </a:xfrm>
          <a:prstGeom prst="rect">
            <a:avLst/>
          </a:prstGeom>
          <a:noFill/>
        </p:spPr>
        <p:txBody>
          <a:bodyPr wrap="square" rtlCol="0">
            <a:spAutoFit/>
          </a:bodyPr>
          <a:lstStyle/>
          <a:p>
            <a:r>
              <a:rPr lang="en-US" sz="3200">
                <a:latin typeface="Times New Roman" panose="02020603050405020304" pitchFamily="18" charset="0"/>
                <a:cs typeface="Times New Roman" panose="02020603050405020304" pitchFamily="18" charset="0"/>
              </a:rPr>
              <a:t>Description</a:t>
            </a:r>
          </a:p>
          <a:p>
            <a:endParaRPr lang="en-US" sz="3200">
              <a:latin typeface="Times New Roman" panose="02020603050405020304" pitchFamily="18" charset="0"/>
              <a:cs typeface="Times New Roman" panose="02020603050405020304" pitchFamily="18" charset="0"/>
            </a:endParaRP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After Preparing the BOM file and Calculating Assembly time in the first half of the project, in the second half of this project, we were asked to do the following things:</a:t>
            </a:r>
          </a:p>
          <a:p>
            <a:pPr marL="342900" indent="-342900">
              <a:buBlip>
                <a:blip r:embed="rId2">
                  <a:extLst>
                    <a:ext uri="{96DAC541-7B7A-43D3-8B79-37D633B846F1}">
                      <asvg:svgBlip xmlns:asvg="http://schemas.microsoft.com/office/drawing/2016/SVG/main" r:embed="rId3"/>
                    </a:ext>
                  </a:extLst>
                </a:blip>
              </a:buBlip>
            </a:pPr>
            <a:endParaRPr lang="en-IN" sz="2000">
              <a:latin typeface="Times New Roman" panose="02020603050405020304" pitchFamily="18" charset="0"/>
              <a:cs typeface="Times New Roman" panose="02020603050405020304" pitchFamily="18" charset="0"/>
            </a:endParaRP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Prepare a Work Description sheet, which consist of a table listing out the works carried out on the product while Assembling, the time taken(in minutes) for Assembling each and every Part/Assembly/Sub-Assembly and a Pre-Activity table, Indicating the activity which is to be completed before we move on to our current activity.</a:t>
            </a: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Preparing Precedence Diagram.</a:t>
            </a: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Cycle time calculation.</a:t>
            </a: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Preparing a Workstation Layout.</a:t>
            </a:r>
          </a:p>
          <a:p>
            <a:pPr marL="342900" indent="-342900">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Preparing Working Time Indicator Graph.</a:t>
            </a:r>
          </a:p>
          <a:p>
            <a:endParaRPr lang="en-IN" sz="2400"/>
          </a:p>
        </p:txBody>
      </p:sp>
    </p:spTree>
    <p:extLst>
      <p:ext uri="{BB962C8B-B14F-4D97-AF65-F5344CB8AC3E}">
        <p14:creationId xmlns:p14="http://schemas.microsoft.com/office/powerpoint/2010/main" val="22768987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B372DD24-326A-4C0D-BB86-44E80FC76848}"/>
              </a:ext>
            </a:extLst>
          </p:cNvPr>
          <p:cNvSpPr txBox="1"/>
          <p:nvPr/>
        </p:nvSpPr>
        <p:spPr>
          <a:xfrm>
            <a:off x="7724775" y="838200"/>
            <a:ext cx="3638550" cy="1077218"/>
          </a:xfrm>
          <a:prstGeom prst="rect">
            <a:avLst/>
          </a:prstGeom>
          <a:noFill/>
        </p:spPr>
        <p:txBody>
          <a:bodyPr wrap="square" lIns="91440" tIns="45720" rIns="91440" bIns="45720" rtlCol="0" anchor="t">
            <a:spAutoFit/>
          </a:bodyPr>
          <a:lstStyle/>
          <a:p>
            <a:r>
              <a:rPr lang="en-US" sz="3200">
                <a:latin typeface="Trebuchet MS"/>
              </a:rPr>
              <a:t>Work Description Table</a:t>
            </a:r>
            <a:endParaRPr lang="en-US" sz="3200">
              <a:latin typeface="Trebuchet MS" panose="020B0603020202020204" pitchFamily="34" charset="0"/>
            </a:endParaRPr>
          </a:p>
        </p:txBody>
      </p:sp>
      <p:pic>
        <p:nvPicPr>
          <p:cNvPr id="3" name="Picture 2">
            <a:extLst>
              <a:ext uri="{FF2B5EF4-FFF2-40B4-BE49-F238E27FC236}">
                <a16:creationId xmlns:a16="http://schemas.microsoft.com/office/drawing/2014/main" id="{C7CBB31C-C4BB-408F-BACF-94622E369B24}"/>
              </a:ext>
            </a:extLst>
          </p:cNvPr>
          <p:cNvPicPr>
            <a:picLocks noChangeAspect="1"/>
          </p:cNvPicPr>
          <p:nvPr/>
        </p:nvPicPr>
        <p:blipFill>
          <a:blip r:embed="rId2"/>
          <a:stretch>
            <a:fillRect/>
          </a:stretch>
        </p:blipFill>
        <p:spPr>
          <a:xfrm>
            <a:off x="1457162" y="838200"/>
            <a:ext cx="6020127" cy="5044123"/>
          </a:xfrm>
          <a:prstGeom prst="rect">
            <a:avLst/>
          </a:prstGeom>
        </p:spPr>
      </p:pic>
    </p:spTree>
    <p:extLst>
      <p:ext uri="{BB962C8B-B14F-4D97-AF65-F5344CB8AC3E}">
        <p14:creationId xmlns:p14="http://schemas.microsoft.com/office/powerpoint/2010/main" val="97197670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lowchart: Connector 3">
            <a:extLst>
              <a:ext uri="{FF2B5EF4-FFF2-40B4-BE49-F238E27FC236}">
                <a16:creationId xmlns:a16="http://schemas.microsoft.com/office/drawing/2014/main" id="{EB1BB983-372A-46AD-8C24-3C69BC5C3CBE}"/>
              </a:ext>
            </a:extLst>
          </p:cNvPr>
          <p:cNvSpPr/>
          <p:nvPr/>
        </p:nvSpPr>
        <p:spPr>
          <a:xfrm>
            <a:off x="1284692" y="320747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a:t>
            </a:r>
          </a:p>
        </p:txBody>
      </p:sp>
      <p:cxnSp>
        <p:nvCxnSpPr>
          <p:cNvPr id="6" name="Straight Arrow Connector 5">
            <a:extLst>
              <a:ext uri="{FF2B5EF4-FFF2-40B4-BE49-F238E27FC236}">
                <a16:creationId xmlns:a16="http://schemas.microsoft.com/office/drawing/2014/main" id="{53C2F8AA-49D7-44C2-B77C-A519BA2C808A}"/>
              </a:ext>
            </a:extLst>
          </p:cNvPr>
          <p:cNvCxnSpPr>
            <a:stCxn id="4" idx="6"/>
          </p:cNvCxnSpPr>
          <p:nvPr/>
        </p:nvCxnSpPr>
        <p:spPr>
          <a:xfrm>
            <a:off x="1741892" y="343607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7" name="Flowchart: Connector 6">
            <a:extLst>
              <a:ext uri="{FF2B5EF4-FFF2-40B4-BE49-F238E27FC236}">
                <a16:creationId xmlns:a16="http://schemas.microsoft.com/office/drawing/2014/main" id="{36478DC1-F384-4BDE-BA3F-7F922A79EFCF}"/>
              </a:ext>
            </a:extLst>
          </p:cNvPr>
          <p:cNvSpPr/>
          <p:nvPr/>
        </p:nvSpPr>
        <p:spPr>
          <a:xfrm>
            <a:off x="2189665" y="320747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2</a:t>
            </a:r>
          </a:p>
        </p:txBody>
      </p:sp>
      <p:cxnSp>
        <p:nvCxnSpPr>
          <p:cNvPr id="8" name="Straight Arrow Connector 7">
            <a:extLst>
              <a:ext uri="{FF2B5EF4-FFF2-40B4-BE49-F238E27FC236}">
                <a16:creationId xmlns:a16="http://schemas.microsoft.com/office/drawing/2014/main" id="{6ED09872-07B6-4DB5-BE7F-3975C670F1EB}"/>
              </a:ext>
            </a:extLst>
          </p:cNvPr>
          <p:cNvCxnSpPr>
            <a:stCxn id="7" idx="6"/>
          </p:cNvCxnSpPr>
          <p:nvPr/>
        </p:nvCxnSpPr>
        <p:spPr>
          <a:xfrm>
            <a:off x="2646865" y="343607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9" name="Flowchart: Connector 8">
            <a:extLst>
              <a:ext uri="{FF2B5EF4-FFF2-40B4-BE49-F238E27FC236}">
                <a16:creationId xmlns:a16="http://schemas.microsoft.com/office/drawing/2014/main" id="{EA4899AD-8D27-44C0-B56D-22AC85376B70}"/>
              </a:ext>
            </a:extLst>
          </p:cNvPr>
          <p:cNvSpPr/>
          <p:nvPr/>
        </p:nvSpPr>
        <p:spPr>
          <a:xfrm>
            <a:off x="3094638" y="321454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3</a:t>
            </a:r>
          </a:p>
        </p:txBody>
      </p:sp>
      <p:cxnSp>
        <p:nvCxnSpPr>
          <p:cNvPr id="10" name="Straight Arrow Connector 9">
            <a:extLst>
              <a:ext uri="{FF2B5EF4-FFF2-40B4-BE49-F238E27FC236}">
                <a16:creationId xmlns:a16="http://schemas.microsoft.com/office/drawing/2014/main" id="{64D8D220-58B4-4CD0-BC6E-9C0B7AFC936F}"/>
              </a:ext>
            </a:extLst>
          </p:cNvPr>
          <p:cNvCxnSpPr>
            <a:stCxn id="9" idx="6"/>
          </p:cNvCxnSpPr>
          <p:nvPr/>
        </p:nvCxnSpPr>
        <p:spPr>
          <a:xfrm>
            <a:off x="3551838" y="344314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11" name="Flowchart: Connector 10">
            <a:extLst>
              <a:ext uri="{FF2B5EF4-FFF2-40B4-BE49-F238E27FC236}">
                <a16:creationId xmlns:a16="http://schemas.microsoft.com/office/drawing/2014/main" id="{E69477A2-A89D-4925-B572-0A29A1C2FF80}"/>
              </a:ext>
            </a:extLst>
          </p:cNvPr>
          <p:cNvSpPr/>
          <p:nvPr/>
        </p:nvSpPr>
        <p:spPr>
          <a:xfrm>
            <a:off x="3999611" y="321454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4</a:t>
            </a:r>
          </a:p>
        </p:txBody>
      </p:sp>
      <p:cxnSp>
        <p:nvCxnSpPr>
          <p:cNvPr id="12" name="Straight Arrow Connector 11">
            <a:extLst>
              <a:ext uri="{FF2B5EF4-FFF2-40B4-BE49-F238E27FC236}">
                <a16:creationId xmlns:a16="http://schemas.microsoft.com/office/drawing/2014/main" id="{CDB2B1A6-C4C8-4003-A609-8E31E4670749}"/>
              </a:ext>
            </a:extLst>
          </p:cNvPr>
          <p:cNvCxnSpPr>
            <a:stCxn id="11" idx="6"/>
          </p:cNvCxnSpPr>
          <p:nvPr/>
        </p:nvCxnSpPr>
        <p:spPr>
          <a:xfrm>
            <a:off x="4456811" y="344314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13" name="Flowchart: Connector 12">
            <a:extLst>
              <a:ext uri="{FF2B5EF4-FFF2-40B4-BE49-F238E27FC236}">
                <a16:creationId xmlns:a16="http://schemas.microsoft.com/office/drawing/2014/main" id="{27147E27-288B-4B11-BFCA-522EF5919B31}"/>
              </a:ext>
            </a:extLst>
          </p:cNvPr>
          <p:cNvSpPr/>
          <p:nvPr/>
        </p:nvSpPr>
        <p:spPr>
          <a:xfrm>
            <a:off x="4904584" y="319333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5</a:t>
            </a:r>
          </a:p>
        </p:txBody>
      </p:sp>
      <p:cxnSp>
        <p:nvCxnSpPr>
          <p:cNvPr id="14" name="Straight Arrow Connector 13">
            <a:extLst>
              <a:ext uri="{FF2B5EF4-FFF2-40B4-BE49-F238E27FC236}">
                <a16:creationId xmlns:a16="http://schemas.microsoft.com/office/drawing/2014/main" id="{4D39C27B-47B2-4CC3-9681-52919DC2AF73}"/>
              </a:ext>
            </a:extLst>
          </p:cNvPr>
          <p:cNvCxnSpPr>
            <a:cxnSpLocks/>
            <a:stCxn id="13" idx="7"/>
            <a:endCxn id="15" idx="2"/>
          </p:cNvCxnSpPr>
          <p:nvPr/>
        </p:nvCxnSpPr>
        <p:spPr>
          <a:xfrm flipV="1">
            <a:off x="5294829" y="2969443"/>
            <a:ext cx="505302"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15" name="Flowchart: Connector 14">
            <a:extLst>
              <a:ext uri="{FF2B5EF4-FFF2-40B4-BE49-F238E27FC236}">
                <a16:creationId xmlns:a16="http://schemas.microsoft.com/office/drawing/2014/main" id="{E92CA4A5-FF84-45A1-B8C5-CE7B17AAC8D0}"/>
              </a:ext>
            </a:extLst>
          </p:cNvPr>
          <p:cNvSpPr/>
          <p:nvPr/>
        </p:nvSpPr>
        <p:spPr>
          <a:xfrm>
            <a:off x="5800131" y="2740843"/>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7</a:t>
            </a:r>
          </a:p>
        </p:txBody>
      </p:sp>
      <p:cxnSp>
        <p:nvCxnSpPr>
          <p:cNvPr id="16" name="Straight Arrow Connector 15">
            <a:extLst>
              <a:ext uri="{FF2B5EF4-FFF2-40B4-BE49-F238E27FC236}">
                <a16:creationId xmlns:a16="http://schemas.microsoft.com/office/drawing/2014/main" id="{98BCF187-0B7F-4046-A02A-34DE75C31935}"/>
              </a:ext>
            </a:extLst>
          </p:cNvPr>
          <p:cNvCxnSpPr>
            <a:cxnSpLocks/>
            <a:stCxn id="15" idx="6"/>
            <a:endCxn id="17" idx="1"/>
          </p:cNvCxnSpPr>
          <p:nvPr/>
        </p:nvCxnSpPr>
        <p:spPr>
          <a:xfrm>
            <a:off x="6257331" y="2969443"/>
            <a:ext cx="524154"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17" name="Flowchart: Connector 16">
            <a:extLst>
              <a:ext uri="{FF2B5EF4-FFF2-40B4-BE49-F238E27FC236}">
                <a16:creationId xmlns:a16="http://schemas.microsoft.com/office/drawing/2014/main" id="{DA9E2337-FBAF-4F76-8230-E45D268F49AB}"/>
              </a:ext>
            </a:extLst>
          </p:cNvPr>
          <p:cNvSpPr/>
          <p:nvPr/>
        </p:nvSpPr>
        <p:spPr>
          <a:xfrm>
            <a:off x="6714530" y="319333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6</a:t>
            </a:r>
          </a:p>
        </p:txBody>
      </p:sp>
      <p:cxnSp>
        <p:nvCxnSpPr>
          <p:cNvPr id="18" name="Straight Arrow Connector 17">
            <a:extLst>
              <a:ext uri="{FF2B5EF4-FFF2-40B4-BE49-F238E27FC236}">
                <a16:creationId xmlns:a16="http://schemas.microsoft.com/office/drawing/2014/main" id="{EB4F5762-3E35-4768-8683-6F0A695AEF65}"/>
              </a:ext>
            </a:extLst>
          </p:cNvPr>
          <p:cNvCxnSpPr>
            <a:stCxn id="17" idx="6"/>
          </p:cNvCxnSpPr>
          <p:nvPr/>
        </p:nvCxnSpPr>
        <p:spPr>
          <a:xfrm>
            <a:off x="7171730" y="342193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19" name="Flowchart: Connector 18">
            <a:extLst>
              <a:ext uri="{FF2B5EF4-FFF2-40B4-BE49-F238E27FC236}">
                <a16:creationId xmlns:a16="http://schemas.microsoft.com/office/drawing/2014/main" id="{4D9DF16B-89D0-45F7-91DF-4E656B9E8A5C}"/>
              </a:ext>
            </a:extLst>
          </p:cNvPr>
          <p:cNvSpPr/>
          <p:nvPr/>
        </p:nvSpPr>
        <p:spPr>
          <a:xfrm>
            <a:off x="7081498" y="273613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13</a:t>
            </a:r>
          </a:p>
        </p:txBody>
      </p:sp>
      <p:cxnSp>
        <p:nvCxnSpPr>
          <p:cNvPr id="20" name="Straight Arrow Connector 19">
            <a:extLst>
              <a:ext uri="{FF2B5EF4-FFF2-40B4-BE49-F238E27FC236}">
                <a16:creationId xmlns:a16="http://schemas.microsoft.com/office/drawing/2014/main" id="{585EF485-6991-4761-B829-790D551636EB}"/>
              </a:ext>
            </a:extLst>
          </p:cNvPr>
          <p:cNvCxnSpPr>
            <a:cxnSpLocks/>
            <a:stCxn id="19" idx="5"/>
            <a:endCxn id="21" idx="1"/>
          </p:cNvCxnSpPr>
          <p:nvPr/>
        </p:nvCxnSpPr>
        <p:spPr>
          <a:xfrm>
            <a:off x="7471743" y="3126375"/>
            <a:ext cx="200864" cy="12684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21" name="Flowchart: Connector 20">
            <a:extLst>
              <a:ext uri="{FF2B5EF4-FFF2-40B4-BE49-F238E27FC236}">
                <a16:creationId xmlns:a16="http://schemas.microsoft.com/office/drawing/2014/main" id="{7F3CCAD0-7476-4311-8BCF-08ADADF8BB6E}"/>
              </a:ext>
            </a:extLst>
          </p:cNvPr>
          <p:cNvSpPr/>
          <p:nvPr/>
        </p:nvSpPr>
        <p:spPr>
          <a:xfrm>
            <a:off x="7605652" y="318626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21</a:t>
            </a:r>
          </a:p>
        </p:txBody>
      </p:sp>
      <p:cxnSp>
        <p:nvCxnSpPr>
          <p:cNvPr id="22" name="Straight Arrow Connector 21">
            <a:extLst>
              <a:ext uri="{FF2B5EF4-FFF2-40B4-BE49-F238E27FC236}">
                <a16:creationId xmlns:a16="http://schemas.microsoft.com/office/drawing/2014/main" id="{D6A3D62F-2532-4A65-B02C-4D57FB836F94}"/>
              </a:ext>
            </a:extLst>
          </p:cNvPr>
          <p:cNvCxnSpPr>
            <a:stCxn id="21" idx="6"/>
          </p:cNvCxnSpPr>
          <p:nvPr/>
        </p:nvCxnSpPr>
        <p:spPr>
          <a:xfrm>
            <a:off x="8062852" y="341486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23" name="Flowchart: Connector 22">
            <a:extLst>
              <a:ext uri="{FF2B5EF4-FFF2-40B4-BE49-F238E27FC236}">
                <a16:creationId xmlns:a16="http://schemas.microsoft.com/office/drawing/2014/main" id="{EE2324BE-6F05-4E5C-B5AA-542A2937B03C}"/>
              </a:ext>
            </a:extLst>
          </p:cNvPr>
          <p:cNvSpPr/>
          <p:nvPr/>
        </p:nvSpPr>
        <p:spPr>
          <a:xfrm>
            <a:off x="8510625" y="318626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22</a:t>
            </a:r>
          </a:p>
        </p:txBody>
      </p:sp>
      <p:cxnSp>
        <p:nvCxnSpPr>
          <p:cNvPr id="25" name="Straight Arrow Connector 24">
            <a:extLst>
              <a:ext uri="{FF2B5EF4-FFF2-40B4-BE49-F238E27FC236}">
                <a16:creationId xmlns:a16="http://schemas.microsoft.com/office/drawing/2014/main" id="{70950615-05C2-4223-9831-FCEB81F68479}"/>
              </a:ext>
            </a:extLst>
          </p:cNvPr>
          <p:cNvCxnSpPr/>
          <p:nvPr/>
        </p:nvCxnSpPr>
        <p:spPr>
          <a:xfrm>
            <a:off x="8967825" y="3407790"/>
            <a:ext cx="447773" cy="7070"/>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26" name="Flowchart: Connector 25">
            <a:extLst>
              <a:ext uri="{FF2B5EF4-FFF2-40B4-BE49-F238E27FC236}">
                <a16:creationId xmlns:a16="http://schemas.microsoft.com/office/drawing/2014/main" id="{4A801846-84D6-469C-BA7F-771D8A10F1D4}"/>
              </a:ext>
            </a:extLst>
          </p:cNvPr>
          <p:cNvSpPr/>
          <p:nvPr/>
        </p:nvSpPr>
        <p:spPr>
          <a:xfrm>
            <a:off x="9415598" y="317919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23</a:t>
            </a:r>
          </a:p>
        </p:txBody>
      </p:sp>
      <p:cxnSp>
        <p:nvCxnSpPr>
          <p:cNvPr id="34" name="Straight Arrow Connector 33">
            <a:extLst>
              <a:ext uri="{FF2B5EF4-FFF2-40B4-BE49-F238E27FC236}">
                <a16:creationId xmlns:a16="http://schemas.microsoft.com/office/drawing/2014/main" id="{99787E7D-26A5-4453-91E8-D82AFAAE758D}"/>
              </a:ext>
            </a:extLst>
          </p:cNvPr>
          <p:cNvCxnSpPr>
            <a:cxnSpLocks/>
            <a:stCxn id="13" idx="5"/>
            <a:endCxn id="35" idx="2"/>
          </p:cNvCxnSpPr>
          <p:nvPr/>
        </p:nvCxnSpPr>
        <p:spPr>
          <a:xfrm>
            <a:off x="5294829" y="3583575"/>
            <a:ext cx="500877"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35" name="Flowchart: Connector 34">
            <a:extLst>
              <a:ext uri="{FF2B5EF4-FFF2-40B4-BE49-F238E27FC236}">
                <a16:creationId xmlns:a16="http://schemas.microsoft.com/office/drawing/2014/main" id="{91EE007D-AB12-42AC-BE2A-3E100EFA426B}"/>
              </a:ext>
            </a:extLst>
          </p:cNvPr>
          <p:cNvSpPr/>
          <p:nvPr/>
        </p:nvSpPr>
        <p:spPr>
          <a:xfrm>
            <a:off x="5795706" y="3597716"/>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8</a:t>
            </a:r>
          </a:p>
        </p:txBody>
      </p:sp>
      <p:cxnSp>
        <p:nvCxnSpPr>
          <p:cNvPr id="36" name="Straight Arrow Connector 35">
            <a:extLst>
              <a:ext uri="{FF2B5EF4-FFF2-40B4-BE49-F238E27FC236}">
                <a16:creationId xmlns:a16="http://schemas.microsoft.com/office/drawing/2014/main" id="{64985244-9151-47A9-8767-0B98666A8471}"/>
              </a:ext>
            </a:extLst>
          </p:cNvPr>
          <p:cNvCxnSpPr>
            <a:cxnSpLocks/>
            <a:stCxn id="35" idx="6"/>
            <a:endCxn id="17" idx="3"/>
          </p:cNvCxnSpPr>
          <p:nvPr/>
        </p:nvCxnSpPr>
        <p:spPr>
          <a:xfrm flipV="1">
            <a:off x="6252906" y="3583575"/>
            <a:ext cx="528579"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50" name="Flowchart: Connector 49">
            <a:extLst>
              <a:ext uri="{FF2B5EF4-FFF2-40B4-BE49-F238E27FC236}">
                <a16:creationId xmlns:a16="http://schemas.microsoft.com/office/drawing/2014/main" id="{F361FC46-A238-4AD4-BBFA-4907DBA1C4AD}"/>
              </a:ext>
            </a:extLst>
          </p:cNvPr>
          <p:cNvSpPr/>
          <p:nvPr/>
        </p:nvSpPr>
        <p:spPr>
          <a:xfrm>
            <a:off x="7162303" y="3703345"/>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17</a:t>
            </a:r>
          </a:p>
        </p:txBody>
      </p:sp>
      <p:cxnSp>
        <p:nvCxnSpPr>
          <p:cNvPr id="51" name="Straight Arrow Connector 50">
            <a:extLst>
              <a:ext uri="{FF2B5EF4-FFF2-40B4-BE49-F238E27FC236}">
                <a16:creationId xmlns:a16="http://schemas.microsoft.com/office/drawing/2014/main" id="{91BD6655-D26A-4F7C-9F30-9F7ABFF081D5}"/>
              </a:ext>
            </a:extLst>
          </p:cNvPr>
          <p:cNvCxnSpPr>
            <a:cxnSpLocks/>
            <a:stCxn id="50" idx="7"/>
            <a:endCxn id="21" idx="3"/>
          </p:cNvCxnSpPr>
          <p:nvPr/>
        </p:nvCxnSpPr>
        <p:spPr>
          <a:xfrm flipV="1">
            <a:off x="7552548" y="3576505"/>
            <a:ext cx="120059" cy="193795"/>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cxnSp>
        <p:nvCxnSpPr>
          <p:cNvPr id="55" name="Connector: Elbow 54">
            <a:extLst>
              <a:ext uri="{FF2B5EF4-FFF2-40B4-BE49-F238E27FC236}">
                <a16:creationId xmlns:a16="http://schemas.microsoft.com/office/drawing/2014/main" id="{9F695D0D-4564-40C9-B901-9C8DF6D1A628}"/>
              </a:ext>
            </a:extLst>
          </p:cNvPr>
          <p:cNvCxnSpPr>
            <a:cxnSpLocks/>
            <a:stCxn id="4" idx="0"/>
            <a:endCxn id="56" idx="2"/>
          </p:cNvCxnSpPr>
          <p:nvPr/>
        </p:nvCxnSpPr>
        <p:spPr>
          <a:xfrm rot="5400000" flipH="1" flipV="1">
            <a:off x="1882599" y="1995431"/>
            <a:ext cx="842733" cy="1581346"/>
          </a:xfrm>
          <a:prstGeom prst="bentConnector2">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56" name="Flowchart: Connector 55">
            <a:extLst>
              <a:ext uri="{FF2B5EF4-FFF2-40B4-BE49-F238E27FC236}">
                <a16:creationId xmlns:a16="http://schemas.microsoft.com/office/drawing/2014/main" id="{ADAD70B6-B10D-4070-A3F4-B59DDDFB16DC}"/>
              </a:ext>
            </a:extLst>
          </p:cNvPr>
          <p:cNvSpPr/>
          <p:nvPr/>
        </p:nvSpPr>
        <p:spPr>
          <a:xfrm>
            <a:off x="3094638" y="2136137"/>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9</a:t>
            </a:r>
          </a:p>
        </p:txBody>
      </p:sp>
      <p:cxnSp>
        <p:nvCxnSpPr>
          <p:cNvPr id="57" name="Straight Arrow Connector 56">
            <a:extLst>
              <a:ext uri="{FF2B5EF4-FFF2-40B4-BE49-F238E27FC236}">
                <a16:creationId xmlns:a16="http://schemas.microsoft.com/office/drawing/2014/main" id="{FC1D7F7C-F363-4B93-A2D8-CF35EB3F08A1}"/>
              </a:ext>
            </a:extLst>
          </p:cNvPr>
          <p:cNvCxnSpPr>
            <a:cxnSpLocks/>
            <a:stCxn id="56" idx="6"/>
            <a:endCxn id="60" idx="2"/>
          </p:cNvCxnSpPr>
          <p:nvPr/>
        </p:nvCxnSpPr>
        <p:spPr>
          <a:xfrm flipV="1">
            <a:off x="3551838" y="2360024"/>
            <a:ext cx="702637" cy="4713"/>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60" name="Flowchart: Connector 59">
            <a:extLst>
              <a:ext uri="{FF2B5EF4-FFF2-40B4-BE49-F238E27FC236}">
                <a16:creationId xmlns:a16="http://schemas.microsoft.com/office/drawing/2014/main" id="{37D92D1F-865B-49F3-A61C-E5F2B63970FA}"/>
              </a:ext>
            </a:extLst>
          </p:cNvPr>
          <p:cNvSpPr/>
          <p:nvPr/>
        </p:nvSpPr>
        <p:spPr>
          <a:xfrm>
            <a:off x="4254475" y="2131424"/>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10</a:t>
            </a:r>
          </a:p>
        </p:txBody>
      </p:sp>
      <p:cxnSp>
        <p:nvCxnSpPr>
          <p:cNvPr id="61" name="Straight Arrow Connector 60">
            <a:extLst>
              <a:ext uri="{FF2B5EF4-FFF2-40B4-BE49-F238E27FC236}">
                <a16:creationId xmlns:a16="http://schemas.microsoft.com/office/drawing/2014/main" id="{281C8F12-2100-4AB9-B5A2-CCD7CDE68BA8}"/>
              </a:ext>
            </a:extLst>
          </p:cNvPr>
          <p:cNvCxnSpPr>
            <a:cxnSpLocks/>
            <a:stCxn id="60" idx="7"/>
            <a:endCxn id="62" idx="2"/>
          </p:cNvCxnSpPr>
          <p:nvPr/>
        </p:nvCxnSpPr>
        <p:spPr>
          <a:xfrm flipV="1">
            <a:off x="4644720" y="1907537"/>
            <a:ext cx="505302"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62" name="Flowchart: Connector 61">
            <a:extLst>
              <a:ext uri="{FF2B5EF4-FFF2-40B4-BE49-F238E27FC236}">
                <a16:creationId xmlns:a16="http://schemas.microsoft.com/office/drawing/2014/main" id="{FD849E2B-729F-4ECE-B0AE-847005BDCD45}"/>
              </a:ext>
            </a:extLst>
          </p:cNvPr>
          <p:cNvSpPr/>
          <p:nvPr/>
        </p:nvSpPr>
        <p:spPr>
          <a:xfrm>
            <a:off x="5150022" y="1678937"/>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11</a:t>
            </a:r>
          </a:p>
        </p:txBody>
      </p:sp>
      <p:cxnSp>
        <p:nvCxnSpPr>
          <p:cNvPr id="63" name="Straight Arrow Connector 62">
            <a:extLst>
              <a:ext uri="{FF2B5EF4-FFF2-40B4-BE49-F238E27FC236}">
                <a16:creationId xmlns:a16="http://schemas.microsoft.com/office/drawing/2014/main" id="{3F155F31-AC98-485A-9F9F-E8C5D8D2C2A5}"/>
              </a:ext>
            </a:extLst>
          </p:cNvPr>
          <p:cNvCxnSpPr>
            <a:cxnSpLocks/>
            <a:stCxn id="62" idx="6"/>
            <a:endCxn id="64" idx="1"/>
          </p:cNvCxnSpPr>
          <p:nvPr/>
        </p:nvCxnSpPr>
        <p:spPr>
          <a:xfrm>
            <a:off x="5607222" y="1907537"/>
            <a:ext cx="524154"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64" name="Flowchart: Connector 63">
            <a:extLst>
              <a:ext uri="{FF2B5EF4-FFF2-40B4-BE49-F238E27FC236}">
                <a16:creationId xmlns:a16="http://schemas.microsoft.com/office/drawing/2014/main" id="{E3D5EB9C-0CA1-4504-B9CD-4406B4F53ADD}"/>
              </a:ext>
            </a:extLst>
          </p:cNvPr>
          <p:cNvSpPr/>
          <p:nvPr/>
        </p:nvSpPr>
        <p:spPr>
          <a:xfrm>
            <a:off x="6064421" y="2131424"/>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12</a:t>
            </a:r>
          </a:p>
        </p:txBody>
      </p:sp>
      <p:cxnSp>
        <p:nvCxnSpPr>
          <p:cNvPr id="65" name="Straight Arrow Connector 64">
            <a:extLst>
              <a:ext uri="{FF2B5EF4-FFF2-40B4-BE49-F238E27FC236}">
                <a16:creationId xmlns:a16="http://schemas.microsoft.com/office/drawing/2014/main" id="{90D3A83A-2696-4631-8E00-4A76B1B513BD}"/>
              </a:ext>
            </a:extLst>
          </p:cNvPr>
          <p:cNvCxnSpPr>
            <a:cxnSpLocks/>
            <a:stCxn id="60" idx="5"/>
            <a:endCxn id="66" idx="2"/>
          </p:cNvCxnSpPr>
          <p:nvPr/>
        </p:nvCxnSpPr>
        <p:spPr>
          <a:xfrm>
            <a:off x="4644720" y="2521669"/>
            <a:ext cx="500877"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66" name="Flowchart: Connector 65">
            <a:extLst>
              <a:ext uri="{FF2B5EF4-FFF2-40B4-BE49-F238E27FC236}">
                <a16:creationId xmlns:a16="http://schemas.microsoft.com/office/drawing/2014/main" id="{D22118D5-3634-43B3-B61B-B2C449059294}"/>
              </a:ext>
            </a:extLst>
          </p:cNvPr>
          <p:cNvSpPr/>
          <p:nvPr/>
        </p:nvSpPr>
        <p:spPr>
          <a:xfrm>
            <a:off x="5145597" y="2535810"/>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14</a:t>
            </a:r>
          </a:p>
        </p:txBody>
      </p:sp>
      <p:cxnSp>
        <p:nvCxnSpPr>
          <p:cNvPr id="67" name="Straight Arrow Connector 66">
            <a:extLst>
              <a:ext uri="{FF2B5EF4-FFF2-40B4-BE49-F238E27FC236}">
                <a16:creationId xmlns:a16="http://schemas.microsoft.com/office/drawing/2014/main" id="{4E6F93F9-EF93-4676-AFAC-7EF7561D8C0E}"/>
              </a:ext>
            </a:extLst>
          </p:cNvPr>
          <p:cNvCxnSpPr>
            <a:cxnSpLocks/>
            <a:stCxn id="66" idx="6"/>
            <a:endCxn id="64" idx="3"/>
          </p:cNvCxnSpPr>
          <p:nvPr/>
        </p:nvCxnSpPr>
        <p:spPr>
          <a:xfrm flipV="1">
            <a:off x="5602797" y="2521669"/>
            <a:ext cx="528579"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cxnSp>
        <p:nvCxnSpPr>
          <p:cNvPr id="71" name="Straight Arrow Connector 70">
            <a:extLst>
              <a:ext uri="{FF2B5EF4-FFF2-40B4-BE49-F238E27FC236}">
                <a16:creationId xmlns:a16="http://schemas.microsoft.com/office/drawing/2014/main" id="{BC282F9C-0CC8-4D93-8EC8-DCEF3BCC5CBA}"/>
              </a:ext>
            </a:extLst>
          </p:cNvPr>
          <p:cNvCxnSpPr>
            <a:cxnSpLocks/>
            <a:stCxn id="64" idx="5"/>
            <a:endCxn id="19" idx="1"/>
          </p:cNvCxnSpPr>
          <p:nvPr/>
        </p:nvCxnSpPr>
        <p:spPr>
          <a:xfrm>
            <a:off x="6454666" y="2521669"/>
            <a:ext cx="693787" cy="281416"/>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76" name="Flowchart: Connector 75">
            <a:extLst>
              <a:ext uri="{FF2B5EF4-FFF2-40B4-BE49-F238E27FC236}">
                <a16:creationId xmlns:a16="http://schemas.microsoft.com/office/drawing/2014/main" id="{F40EA2FD-46E7-46E1-B836-644B4A3DAD09}"/>
              </a:ext>
            </a:extLst>
          </p:cNvPr>
          <p:cNvSpPr/>
          <p:nvPr/>
        </p:nvSpPr>
        <p:spPr>
          <a:xfrm>
            <a:off x="3094638" y="4522933"/>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15</a:t>
            </a:r>
          </a:p>
        </p:txBody>
      </p:sp>
      <p:cxnSp>
        <p:nvCxnSpPr>
          <p:cNvPr id="77" name="Straight Arrow Connector 76">
            <a:extLst>
              <a:ext uri="{FF2B5EF4-FFF2-40B4-BE49-F238E27FC236}">
                <a16:creationId xmlns:a16="http://schemas.microsoft.com/office/drawing/2014/main" id="{242E4C51-D795-4109-B3F8-3B7688C19E41}"/>
              </a:ext>
            </a:extLst>
          </p:cNvPr>
          <p:cNvCxnSpPr>
            <a:cxnSpLocks/>
            <a:stCxn id="76" idx="6"/>
            <a:endCxn id="79" idx="2"/>
          </p:cNvCxnSpPr>
          <p:nvPr/>
        </p:nvCxnSpPr>
        <p:spPr>
          <a:xfrm flipV="1">
            <a:off x="3551838" y="4737936"/>
            <a:ext cx="789049" cy="13597"/>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79" name="Flowchart: Connector 78">
            <a:extLst>
              <a:ext uri="{FF2B5EF4-FFF2-40B4-BE49-F238E27FC236}">
                <a16:creationId xmlns:a16="http://schemas.microsoft.com/office/drawing/2014/main" id="{EA518F0E-EA6E-40FE-8993-A70308751B57}"/>
              </a:ext>
            </a:extLst>
          </p:cNvPr>
          <p:cNvSpPr/>
          <p:nvPr/>
        </p:nvSpPr>
        <p:spPr>
          <a:xfrm>
            <a:off x="4340887" y="4509336"/>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16</a:t>
            </a:r>
          </a:p>
        </p:txBody>
      </p:sp>
      <p:cxnSp>
        <p:nvCxnSpPr>
          <p:cNvPr id="80" name="Straight Arrow Connector 79">
            <a:extLst>
              <a:ext uri="{FF2B5EF4-FFF2-40B4-BE49-F238E27FC236}">
                <a16:creationId xmlns:a16="http://schemas.microsoft.com/office/drawing/2014/main" id="{A9948FBD-EC06-4B2D-8226-EFD0F826BC7E}"/>
              </a:ext>
            </a:extLst>
          </p:cNvPr>
          <p:cNvCxnSpPr>
            <a:cxnSpLocks/>
            <a:stCxn id="79" idx="7"/>
            <a:endCxn id="81" idx="2"/>
          </p:cNvCxnSpPr>
          <p:nvPr/>
        </p:nvCxnSpPr>
        <p:spPr>
          <a:xfrm flipV="1">
            <a:off x="4731132" y="4285449"/>
            <a:ext cx="505302"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81" name="Flowchart: Connector 80">
            <a:extLst>
              <a:ext uri="{FF2B5EF4-FFF2-40B4-BE49-F238E27FC236}">
                <a16:creationId xmlns:a16="http://schemas.microsoft.com/office/drawing/2014/main" id="{EB6F0971-7CB7-4BCA-A47F-D106832252CF}"/>
              </a:ext>
            </a:extLst>
          </p:cNvPr>
          <p:cNvSpPr/>
          <p:nvPr/>
        </p:nvSpPr>
        <p:spPr>
          <a:xfrm>
            <a:off x="5236434" y="4056849"/>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19</a:t>
            </a:r>
          </a:p>
        </p:txBody>
      </p:sp>
      <p:cxnSp>
        <p:nvCxnSpPr>
          <p:cNvPr id="82" name="Straight Arrow Connector 81">
            <a:extLst>
              <a:ext uri="{FF2B5EF4-FFF2-40B4-BE49-F238E27FC236}">
                <a16:creationId xmlns:a16="http://schemas.microsoft.com/office/drawing/2014/main" id="{240BE3C1-6A0A-4AAC-83E3-0D156D90B201}"/>
              </a:ext>
            </a:extLst>
          </p:cNvPr>
          <p:cNvCxnSpPr>
            <a:cxnSpLocks/>
            <a:stCxn id="81" idx="6"/>
            <a:endCxn id="83" idx="1"/>
          </p:cNvCxnSpPr>
          <p:nvPr/>
        </p:nvCxnSpPr>
        <p:spPr>
          <a:xfrm>
            <a:off x="5693634" y="4285449"/>
            <a:ext cx="524154" cy="290842"/>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83" name="Flowchart: Connector 82">
            <a:extLst>
              <a:ext uri="{FF2B5EF4-FFF2-40B4-BE49-F238E27FC236}">
                <a16:creationId xmlns:a16="http://schemas.microsoft.com/office/drawing/2014/main" id="{67A3CED8-9BDB-420C-AD51-EEF10626CB91}"/>
              </a:ext>
            </a:extLst>
          </p:cNvPr>
          <p:cNvSpPr/>
          <p:nvPr/>
        </p:nvSpPr>
        <p:spPr>
          <a:xfrm>
            <a:off x="6150833" y="4509336"/>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18</a:t>
            </a:r>
          </a:p>
        </p:txBody>
      </p:sp>
      <p:cxnSp>
        <p:nvCxnSpPr>
          <p:cNvPr id="84" name="Straight Arrow Connector 83">
            <a:extLst>
              <a:ext uri="{FF2B5EF4-FFF2-40B4-BE49-F238E27FC236}">
                <a16:creationId xmlns:a16="http://schemas.microsoft.com/office/drawing/2014/main" id="{94E4E50D-2CBA-4412-94EA-E4D82F257769}"/>
              </a:ext>
            </a:extLst>
          </p:cNvPr>
          <p:cNvCxnSpPr>
            <a:cxnSpLocks/>
            <a:stCxn id="79" idx="5"/>
            <a:endCxn id="85" idx="2"/>
          </p:cNvCxnSpPr>
          <p:nvPr/>
        </p:nvCxnSpPr>
        <p:spPr>
          <a:xfrm>
            <a:off x="4731132" y="4899581"/>
            <a:ext cx="500877"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85" name="Flowchart: Connector 84">
            <a:extLst>
              <a:ext uri="{FF2B5EF4-FFF2-40B4-BE49-F238E27FC236}">
                <a16:creationId xmlns:a16="http://schemas.microsoft.com/office/drawing/2014/main" id="{66E1A87F-A93F-455B-85C0-C6A982EA868E}"/>
              </a:ext>
            </a:extLst>
          </p:cNvPr>
          <p:cNvSpPr/>
          <p:nvPr/>
        </p:nvSpPr>
        <p:spPr>
          <a:xfrm>
            <a:off x="5232009" y="4913722"/>
            <a:ext cx="457200" cy="457200"/>
          </a:xfrm>
          <a:prstGeom prst="flowChartConnector">
            <a:avLst/>
          </a:prstGeom>
          <a:solidFill>
            <a:schemeClr val="accent2">
              <a:lumMod val="60000"/>
              <a:lumOff val="4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IN" sz="1050" b="0" i="0" u="none" strike="noStrike" kern="1200" cap="none" spc="0" normalizeH="0" baseline="0" noProof="0">
                <a:ln>
                  <a:noFill/>
                </a:ln>
                <a:solidFill>
                  <a:prstClr val="white"/>
                </a:solidFill>
                <a:effectLst/>
                <a:uLnTx/>
                <a:uFillTx/>
                <a:latin typeface="Calibri" panose="020F0502020204030204"/>
                <a:ea typeface="+mn-ea"/>
                <a:cs typeface="+mn-cs"/>
              </a:rPr>
              <a:t>20</a:t>
            </a:r>
          </a:p>
        </p:txBody>
      </p:sp>
      <p:cxnSp>
        <p:nvCxnSpPr>
          <p:cNvPr id="86" name="Straight Arrow Connector 85">
            <a:extLst>
              <a:ext uri="{FF2B5EF4-FFF2-40B4-BE49-F238E27FC236}">
                <a16:creationId xmlns:a16="http://schemas.microsoft.com/office/drawing/2014/main" id="{E6A2BBB3-304B-4E57-920B-92AC9DFFFF03}"/>
              </a:ext>
            </a:extLst>
          </p:cNvPr>
          <p:cNvCxnSpPr>
            <a:cxnSpLocks/>
            <a:stCxn id="85" idx="6"/>
            <a:endCxn id="83" idx="3"/>
          </p:cNvCxnSpPr>
          <p:nvPr/>
        </p:nvCxnSpPr>
        <p:spPr>
          <a:xfrm flipV="1">
            <a:off x="5689209" y="4899581"/>
            <a:ext cx="528579" cy="24274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cxnSp>
        <p:nvCxnSpPr>
          <p:cNvPr id="88" name="Straight Arrow Connector 87">
            <a:extLst>
              <a:ext uri="{FF2B5EF4-FFF2-40B4-BE49-F238E27FC236}">
                <a16:creationId xmlns:a16="http://schemas.microsoft.com/office/drawing/2014/main" id="{20890EE8-49A1-4D55-A50E-66B2B5424684}"/>
              </a:ext>
            </a:extLst>
          </p:cNvPr>
          <p:cNvCxnSpPr>
            <a:cxnSpLocks/>
            <a:stCxn id="83" idx="7"/>
            <a:endCxn id="50" idx="3"/>
          </p:cNvCxnSpPr>
          <p:nvPr/>
        </p:nvCxnSpPr>
        <p:spPr>
          <a:xfrm flipV="1">
            <a:off x="6541078" y="4093590"/>
            <a:ext cx="688180" cy="482701"/>
          </a:xfrm>
          <a:prstGeom prst="straightConnector1">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cxnSp>
        <p:nvCxnSpPr>
          <p:cNvPr id="89" name="Connector: Elbow 88">
            <a:extLst>
              <a:ext uri="{FF2B5EF4-FFF2-40B4-BE49-F238E27FC236}">
                <a16:creationId xmlns:a16="http://schemas.microsoft.com/office/drawing/2014/main" id="{AC35862F-9B4D-4D9D-ABEB-8033AEADC5B2}"/>
              </a:ext>
            </a:extLst>
          </p:cNvPr>
          <p:cNvCxnSpPr>
            <a:cxnSpLocks/>
            <a:stCxn id="4" idx="4"/>
            <a:endCxn id="76" idx="2"/>
          </p:cNvCxnSpPr>
          <p:nvPr/>
        </p:nvCxnSpPr>
        <p:spPr>
          <a:xfrm rot="16200000" flipH="1">
            <a:off x="1760534" y="3417428"/>
            <a:ext cx="1086863" cy="1581346"/>
          </a:xfrm>
          <a:prstGeom prst="bentConnector2">
            <a:avLst/>
          </a:prstGeom>
          <a:ln>
            <a:solidFill>
              <a:srgbClr val="7030A0"/>
            </a:solidFill>
            <a:tailEnd type="triangle"/>
          </a:ln>
        </p:spPr>
        <p:style>
          <a:lnRef idx="1">
            <a:schemeClr val="accent4"/>
          </a:lnRef>
          <a:fillRef idx="0">
            <a:schemeClr val="accent4"/>
          </a:fillRef>
          <a:effectRef idx="0">
            <a:schemeClr val="accent4"/>
          </a:effectRef>
          <a:fontRef idx="minor">
            <a:schemeClr val="tx1"/>
          </a:fontRef>
        </p:style>
      </p:cxnSp>
      <p:sp>
        <p:nvSpPr>
          <p:cNvPr id="2" name="TextBox 1">
            <a:extLst>
              <a:ext uri="{FF2B5EF4-FFF2-40B4-BE49-F238E27FC236}">
                <a16:creationId xmlns:a16="http://schemas.microsoft.com/office/drawing/2014/main" id="{30F48C9E-76B6-4E4E-B065-C0B89876F141}"/>
              </a:ext>
            </a:extLst>
          </p:cNvPr>
          <p:cNvSpPr txBox="1"/>
          <p:nvPr/>
        </p:nvSpPr>
        <p:spPr>
          <a:xfrm>
            <a:off x="715149" y="3276181"/>
            <a:ext cx="838018" cy="261610"/>
          </a:xfrm>
          <a:prstGeom prst="rect">
            <a:avLst/>
          </a:prstGeom>
          <a:noFill/>
        </p:spPr>
        <p:txBody>
          <a:bodyPr wrap="square" rtlCol="0">
            <a:spAutoFit/>
          </a:bodyPr>
          <a:lstStyle/>
          <a:p>
            <a:r>
              <a:rPr lang="en-IN" sz="1100"/>
              <a:t>4.5 sec</a:t>
            </a:r>
          </a:p>
        </p:txBody>
      </p:sp>
      <p:sp>
        <p:nvSpPr>
          <p:cNvPr id="3" name="TextBox 2">
            <a:extLst>
              <a:ext uri="{FF2B5EF4-FFF2-40B4-BE49-F238E27FC236}">
                <a16:creationId xmlns:a16="http://schemas.microsoft.com/office/drawing/2014/main" id="{895A54F6-5443-445A-8D8C-719FEF081190}"/>
              </a:ext>
            </a:extLst>
          </p:cNvPr>
          <p:cNvSpPr txBox="1"/>
          <p:nvPr/>
        </p:nvSpPr>
        <p:spPr>
          <a:xfrm>
            <a:off x="2901288" y="1821833"/>
            <a:ext cx="980778" cy="261610"/>
          </a:xfrm>
          <a:prstGeom prst="rect">
            <a:avLst/>
          </a:prstGeom>
          <a:noFill/>
        </p:spPr>
        <p:txBody>
          <a:bodyPr wrap="square" rtlCol="0">
            <a:spAutoFit/>
          </a:bodyPr>
          <a:lstStyle/>
          <a:p>
            <a:r>
              <a:rPr lang="en-IN" sz="1100"/>
              <a:t>10.5 sec</a:t>
            </a:r>
          </a:p>
        </p:txBody>
      </p:sp>
      <p:sp>
        <p:nvSpPr>
          <p:cNvPr id="54" name="TextBox 53">
            <a:extLst>
              <a:ext uri="{FF2B5EF4-FFF2-40B4-BE49-F238E27FC236}">
                <a16:creationId xmlns:a16="http://schemas.microsoft.com/office/drawing/2014/main" id="{149CE6ED-440A-4B3B-BECB-CF9AEEDA1BCF}"/>
              </a:ext>
            </a:extLst>
          </p:cNvPr>
          <p:cNvSpPr txBox="1"/>
          <p:nvPr/>
        </p:nvSpPr>
        <p:spPr>
          <a:xfrm>
            <a:off x="2996314" y="4976736"/>
            <a:ext cx="866900" cy="261610"/>
          </a:xfrm>
          <a:prstGeom prst="rect">
            <a:avLst/>
          </a:prstGeom>
          <a:noFill/>
        </p:spPr>
        <p:txBody>
          <a:bodyPr wrap="square" rtlCol="0">
            <a:spAutoFit/>
          </a:bodyPr>
          <a:lstStyle/>
          <a:p>
            <a:r>
              <a:rPr lang="en-IN" sz="1100"/>
              <a:t>6.5 sec</a:t>
            </a:r>
          </a:p>
        </p:txBody>
      </p:sp>
      <p:sp>
        <p:nvSpPr>
          <p:cNvPr id="58" name="TextBox 57">
            <a:extLst>
              <a:ext uri="{FF2B5EF4-FFF2-40B4-BE49-F238E27FC236}">
                <a16:creationId xmlns:a16="http://schemas.microsoft.com/office/drawing/2014/main" id="{7C6F57C6-9809-4E8D-905F-15E306E97226}"/>
              </a:ext>
            </a:extLst>
          </p:cNvPr>
          <p:cNvSpPr txBox="1"/>
          <p:nvPr/>
        </p:nvSpPr>
        <p:spPr>
          <a:xfrm>
            <a:off x="2180239" y="2945288"/>
            <a:ext cx="900347" cy="261610"/>
          </a:xfrm>
          <a:prstGeom prst="rect">
            <a:avLst/>
          </a:prstGeom>
          <a:noFill/>
        </p:spPr>
        <p:txBody>
          <a:bodyPr wrap="square" rtlCol="0">
            <a:spAutoFit/>
          </a:bodyPr>
          <a:lstStyle/>
          <a:p>
            <a:r>
              <a:rPr lang="en-IN" sz="1100"/>
              <a:t>7.5 sec</a:t>
            </a:r>
          </a:p>
        </p:txBody>
      </p:sp>
      <p:sp>
        <p:nvSpPr>
          <p:cNvPr id="59" name="TextBox 58">
            <a:extLst>
              <a:ext uri="{FF2B5EF4-FFF2-40B4-BE49-F238E27FC236}">
                <a16:creationId xmlns:a16="http://schemas.microsoft.com/office/drawing/2014/main" id="{272DC21F-1E31-4C69-B49E-D1D0E1669953}"/>
              </a:ext>
            </a:extLst>
          </p:cNvPr>
          <p:cNvSpPr txBox="1"/>
          <p:nvPr/>
        </p:nvSpPr>
        <p:spPr>
          <a:xfrm>
            <a:off x="2994605" y="2931720"/>
            <a:ext cx="980778" cy="261610"/>
          </a:xfrm>
          <a:prstGeom prst="rect">
            <a:avLst/>
          </a:prstGeom>
          <a:noFill/>
        </p:spPr>
        <p:txBody>
          <a:bodyPr wrap="square" rtlCol="0">
            <a:spAutoFit/>
          </a:bodyPr>
          <a:lstStyle/>
          <a:p>
            <a:r>
              <a:rPr lang="en-IN" sz="1100"/>
              <a:t>39 sec</a:t>
            </a:r>
          </a:p>
        </p:txBody>
      </p:sp>
      <p:sp>
        <p:nvSpPr>
          <p:cNvPr id="68" name="TextBox 67">
            <a:extLst>
              <a:ext uri="{FF2B5EF4-FFF2-40B4-BE49-F238E27FC236}">
                <a16:creationId xmlns:a16="http://schemas.microsoft.com/office/drawing/2014/main" id="{D70452B7-80CE-4CE8-951B-1E57C872C08C}"/>
              </a:ext>
            </a:extLst>
          </p:cNvPr>
          <p:cNvSpPr txBox="1"/>
          <p:nvPr/>
        </p:nvSpPr>
        <p:spPr>
          <a:xfrm>
            <a:off x="3946362" y="2915353"/>
            <a:ext cx="980778" cy="261610"/>
          </a:xfrm>
          <a:prstGeom prst="rect">
            <a:avLst/>
          </a:prstGeom>
          <a:noFill/>
        </p:spPr>
        <p:txBody>
          <a:bodyPr wrap="square" rtlCol="0">
            <a:spAutoFit/>
          </a:bodyPr>
          <a:lstStyle/>
          <a:p>
            <a:r>
              <a:rPr lang="en-IN" sz="1100"/>
              <a:t>39 sec</a:t>
            </a:r>
          </a:p>
        </p:txBody>
      </p:sp>
      <p:sp>
        <p:nvSpPr>
          <p:cNvPr id="69" name="TextBox 68">
            <a:extLst>
              <a:ext uri="{FF2B5EF4-FFF2-40B4-BE49-F238E27FC236}">
                <a16:creationId xmlns:a16="http://schemas.microsoft.com/office/drawing/2014/main" id="{9E6D1613-FFE8-4A61-BDCB-FF4CDB5723F0}"/>
              </a:ext>
            </a:extLst>
          </p:cNvPr>
          <p:cNvSpPr txBox="1"/>
          <p:nvPr/>
        </p:nvSpPr>
        <p:spPr>
          <a:xfrm>
            <a:off x="9340190" y="2940774"/>
            <a:ext cx="980778" cy="261610"/>
          </a:xfrm>
          <a:prstGeom prst="rect">
            <a:avLst/>
          </a:prstGeom>
          <a:noFill/>
        </p:spPr>
        <p:txBody>
          <a:bodyPr wrap="square" rtlCol="0">
            <a:spAutoFit/>
          </a:bodyPr>
          <a:lstStyle/>
          <a:p>
            <a:r>
              <a:rPr lang="en-IN" sz="1100"/>
              <a:t>7.6 sec</a:t>
            </a:r>
          </a:p>
        </p:txBody>
      </p:sp>
      <p:sp>
        <p:nvSpPr>
          <p:cNvPr id="70" name="TextBox 69">
            <a:extLst>
              <a:ext uri="{FF2B5EF4-FFF2-40B4-BE49-F238E27FC236}">
                <a16:creationId xmlns:a16="http://schemas.microsoft.com/office/drawing/2014/main" id="{2C78903F-E57B-49AF-AF11-C2BFC95F1586}"/>
              </a:ext>
            </a:extLst>
          </p:cNvPr>
          <p:cNvSpPr txBox="1"/>
          <p:nvPr/>
        </p:nvSpPr>
        <p:spPr>
          <a:xfrm>
            <a:off x="8344842" y="2911281"/>
            <a:ext cx="980778" cy="261610"/>
          </a:xfrm>
          <a:prstGeom prst="rect">
            <a:avLst/>
          </a:prstGeom>
          <a:noFill/>
        </p:spPr>
        <p:txBody>
          <a:bodyPr wrap="square" rtlCol="0">
            <a:spAutoFit/>
          </a:bodyPr>
          <a:lstStyle/>
          <a:p>
            <a:r>
              <a:rPr lang="en-IN" sz="1100"/>
              <a:t>21.9 sec</a:t>
            </a:r>
          </a:p>
        </p:txBody>
      </p:sp>
      <p:sp>
        <p:nvSpPr>
          <p:cNvPr id="72" name="TextBox 71">
            <a:extLst>
              <a:ext uri="{FF2B5EF4-FFF2-40B4-BE49-F238E27FC236}">
                <a16:creationId xmlns:a16="http://schemas.microsoft.com/office/drawing/2014/main" id="{EA6E099A-78DD-466E-82B1-A60D895F3E6C}"/>
              </a:ext>
            </a:extLst>
          </p:cNvPr>
          <p:cNvSpPr txBox="1"/>
          <p:nvPr/>
        </p:nvSpPr>
        <p:spPr>
          <a:xfrm>
            <a:off x="3863214" y="1832387"/>
            <a:ext cx="835459" cy="261610"/>
          </a:xfrm>
          <a:prstGeom prst="rect">
            <a:avLst/>
          </a:prstGeom>
          <a:noFill/>
        </p:spPr>
        <p:txBody>
          <a:bodyPr wrap="square" rtlCol="0">
            <a:spAutoFit/>
          </a:bodyPr>
          <a:lstStyle/>
          <a:p>
            <a:r>
              <a:rPr lang="en-IN" sz="1100"/>
              <a:t>33.06sec</a:t>
            </a:r>
          </a:p>
        </p:txBody>
      </p:sp>
      <p:sp>
        <p:nvSpPr>
          <p:cNvPr id="73" name="TextBox 72">
            <a:extLst>
              <a:ext uri="{FF2B5EF4-FFF2-40B4-BE49-F238E27FC236}">
                <a16:creationId xmlns:a16="http://schemas.microsoft.com/office/drawing/2014/main" id="{2F0F0EFF-190F-4B57-BF2E-3EF77BA93143}"/>
              </a:ext>
            </a:extLst>
          </p:cNvPr>
          <p:cNvSpPr txBox="1"/>
          <p:nvPr/>
        </p:nvSpPr>
        <p:spPr>
          <a:xfrm>
            <a:off x="4877099" y="1373522"/>
            <a:ext cx="835459" cy="261610"/>
          </a:xfrm>
          <a:prstGeom prst="rect">
            <a:avLst/>
          </a:prstGeom>
          <a:noFill/>
        </p:spPr>
        <p:txBody>
          <a:bodyPr wrap="square" rtlCol="0">
            <a:spAutoFit/>
          </a:bodyPr>
          <a:lstStyle/>
          <a:p>
            <a:r>
              <a:rPr lang="en-IN" sz="1100"/>
              <a:t>37.73sec</a:t>
            </a:r>
          </a:p>
        </p:txBody>
      </p:sp>
      <p:sp>
        <p:nvSpPr>
          <p:cNvPr id="74" name="TextBox 73">
            <a:extLst>
              <a:ext uri="{FF2B5EF4-FFF2-40B4-BE49-F238E27FC236}">
                <a16:creationId xmlns:a16="http://schemas.microsoft.com/office/drawing/2014/main" id="{8D2E469D-A5CF-468A-8B68-8D5B2BFD6BBC}"/>
              </a:ext>
            </a:extLst>
          </p:cNvPr>
          <p:cNvSpPr txBox="1"/>
          <p:nvPr/>
        </p:nvSpPr>
        <p:spPr>
          <a:xfrm>
            <a:off x="6058571" y="1836675"/>
            <a:ext cx="835459" cy="261610"/>
          </a:xfrm>
          <a:prstGeom prst="rect">
            <a:avLst/>
          </a:prstGeom>
          <a:noFill/>
        </p:spPr>
        <p:txBody>
          <a:bodyPr wrap="square" rtlCol="0">
            <a:spAutoFit/>
          </a:bodyPr>
          <a:lstStyle/>
          <a:p>
            <a:r>
              <a:rPr lang="en-IN" sz="1100"/>
              <a:t>39sec</a:t>
            </a:r>
          </a:p>
        </p:txBody>
      </p:sp>
      <p:sp>
        <p:nvSpPr>
          <p:cNvPr id="75" name="TextBox 74">
            <a:extLst>
              <a:ext uri="{FF2B5EF4-FFF2-40B4-BE49-F238E27FC236}">
                <a16:creationId xmlns:a16="http://schemas.microsoft.com/office/drawing/2014/main" id="{8F7DE772-9D3C-4E35-8111-B0F9D04A852A}"/>
              </a:ext>
            </a:extLst>
          </p:cNvPr>
          <p:cNvSpPr txBox="1"/>
          <p:nvPr/>
        </p:nvSpPr>
        <p:spPr>
          <a:xfrm>
            <a:off x="7018290" y="2436610"/>
            <a:ext cx="835459" cy="261610"/>
          </a:xfrm>
          <a:prstGeom prst="rect">
            <a:avLst/>
          </a:prstGeom>
          <a:noFill/>
        </p:spPr>
        <p:txBody>
          <a:bodyPr wrap="square" rtlCol="0">
            <a:spAutoFit/>
          </a:bodyPr>
          <a:lstStyle/>
          <a:p>
            <a:r>
              <a:rPr lang="en-IN" sz="1100"/>
              <a:t>32.5sec</a:t>
            </a:r>
          </a:p>
        </p:txBody>
      </p:sp>
      <p:sp>
        <p:nvSpPr>
          <p:cNvPr id="78" name="TextBox 77">
            <a:extLst>
              <a:ext uri="{FF2B5EF4-FFF2-40B4-BE49-F238E27FC236}">
                <a16:creationId xmlns:a16="http://schemas.microsoft.com/office/drawing/2014/main" id="{0E149ACA-6F14-445D-B235-E4C26B1E5469}"/>
              </a:ext>
            </a:extLst>
          </p:cNvPr>
          <p:cNvSpPr txBox="1"/>
          <p:nvPr/>
        </p:nvSpPr>
        <p:spPr>
          <a:xfrm>
            <a:off x="7527406" y="2881690"/>
            <a:ext cx="835459" cy="261610"/>
          </a:xfrm>
          <a:prstGeom prst="rect">
            <a:avLst/>
          </a:prstGeom>
          <a:noFill/>
        </p:spPr>
        <p:txBody>
          <a:bodyPr wrap="square" rtlCol="0">
            <a:spAutoFit/>
          </a:bodyPr>
          <a:lstStyle/>
          <a:p>
            <a:r>
              <a:rPr lang="en-IN" sz="1100"/>
              <a:t>8.75sec</a:t>
            </a:r>
          </a:p>
        </p:txBody>
      </p:sp>
      <p:sp>
        <p:nvSpPr>
          <p:cNvPr id="87" name="TextBox 86">
            <a:extLst>
              <a:ext uri="{FF2B5EF4-FFF2-40B4-BE49-F238E27FC236}">
                <a16:creationId xmlns:a16="http://schemas.microsoft.com/office/drawing/2014/main" id="{52DE4E58-CEA8-499F-8B1C-663B7EB8A7CF}"/>
              </a:ext>
            </a:extLst>
          </p:cNvPr>
          <p:cNvSpPr txBox="1"/>
          <p:nvPr/>
        </p:nvSpPr>
        <p:spPr>
          <a:xfrm>
            <a:off x="7256787" y="4204135"/>
            <a:ext cx="980778" cy="261610"/>
          </a:xfrm>
          <a:prstGeom prst="rect">
            <a:avLst/>
          </a:prstGeom>
          <a:noFill/>
        </p:spPr>
        <p:txBody>
          <a:bodyPr wrap="square" rtlCol="0">
            <a:spAutoFit/>
          </a:bodyPr>
          <a:lstStyle/>
          <a:p>
            <a:r>
              <a:rPr lang="en-IN" sz="1100"/>
              <a:t>32.95 sec</a:t>
            </a:r>
          </a:p>
        </p:txBody>
      </p:sp>
      <p:sp>
        <p:nvSpPr>
          <p:cNvPr id="90" name="TextBox 89">
            <a:extLst>
              <a:ext uri="{FF2B5EF4-FFF2-40B4-BE49-F238E27FC236}">
                <a16:creationId xmlns:a16="http://schemas.microsoft.com/office/drawing/2014/main" id="{9B42E95B-AA1B-487D-814B-4C7DDE06CC70}"/>
              </a:ext>
            </a:extLst>
          </p:cNvPr>
          <p:cNvSpPr txBox="1"/>
          <p:nvPr/>
        </p:nvSpPr>
        <p:spPr>
          <a:xfrm>
            <a:off x="6224839" y="5011517"/>
            <a:ext cx="980778" cy="261610"/>
          </a:xfrm>
          <a:prstGeom prst="rect">
            <a:avLst/>
          </a:prstGeom>
          <a:noFill/>
        </p:spPr>
        <p:txBody>
          <a:bodyPr wrap="square" rtlCol="0">
            <a:spAutoFit/>
          </a:bodyPr>
          <a:lstStyle/>
          <a:p>
            <a:r>
              <a:rPr lang="en-IN" sz="1100"/>
              <a:t>26 sec</a:t>
            </a:r>
          </a:p>
        </p:txBody>
      </p:sp>
      <p:sp>
        <p:nvSpPr>
          <p:cNvPr id="91" name="TextBox 90">
            <a:extLst>
              <a:ext uri="{FF2B5EF4-FFF2-40B4-BE49-F238E27FC236}">
                <a16:creationId xmlns:a16="http://schemas.microsoft.com/office/drawing/2014/main" id="{66ACEAD8-42E3-4249-A983-0FB44CD044AC}"/>
              </a:ext>
            </a:extLst>
          </p:cNvPr>
          <p:cNvSpPr txBox="1"/>
          <p:nvPr/>
        </p:nvSpPr>
        <p:spPr>
          <a:xfrm>
            <a:off x="5199053" y="5397049"/>
            <a:ext cx="980778" cy="261610"/>
          </a:xfrm>
          <a:prstGeom prst="rect">
            <a:avLst/>
          </a:prstGeom>
          <a:noFill/>
        </p:spPr>
        <p:txBody>
          <a:bodyPr wrap="square" rtlCol="0">
            <a:spAutoFit/>
          </a:bodyPr>
          <a:lstStyle/>
          <a:p>
            <a:r>
              <a:rPr lang="en-IN" sz="1100"/>
              <a:t>39 sec</a:t>
            </a:r>
          </a:p>
        </p:txBody>
      </p:sp>
      <p:sp>
        <p:nvSpPr>
          <p:cNvPr id="92" name="TextBox 91">
            <a:extLst>
              <a:ext uri="{FF2B5EF4-FFF2-40B4-BE49-F238E27FC236}">
                <a16:creationId xmlns:a16="http://schemas.microsoft.com/office/drawing/2014/main" id="{896D7593-FAA5-440D-9952-876471F6F8AC}"/>
              </a:ext>
            </a:extLst>
          </p:cNvPr>
          <p:cNvSpPr txBox="1"/>
          <p:nvPr/>
        </p:nvSpPr>
        <p:spPr>
          <a:xfrm>
            <a:off x="4190308" y="4280736"/>
            <a:ext cx="980778" cy="261610"/>
          </a:xfrm>
          <a:prstGeom prst="rect">
            <a:avLst/>
          </a:prstGeom>
          <a:noFill/>
        </p:spPr>
        <p:txBody>
          <a:bodyPr wrap="square" rtlCol="0">
            <a:spAutoFit/>
          </a:bodyPr>
          <a:lstStyle/>
          <a:p>
            <a:r>
              <a:rPr lang="en-IN" sz="1100"/>
              <a:t>37.73 sec</a:t>
            </a:r>
          </a:p>
        </p:txBody>
      </p:sp>
      <p:sp>
        <p:nvSpPr>
          <p:cNvPr id="93" name="TextBox 92">
            <a:extLst>
              <a:ext uri="{FF2B5EF4-FFF2-40B4-BE49-F238E27FC236}">
                <a16:creationId xmlns:a16="http://schemas.microsoft.com/office/drawing/2014/main" id="{CEB4FDD5-E139-4405-8DA5-9969E89D20DF}"/>
              </a:ext>
            </a:extLst>
          </p:cNvPr>
          <p:cNvSpPr txBox="1"/>
          <p:nvPr/>
        </p:nvSpPr>
        <p:spPr>
          <a:xfrm>
            <a:off x="5054878" y="2335003"/>
            <a:ext cx="980778" cy="261610"/>
          </a:xfrm>
          <a:prstGeom prst="rect">
            <a:avLst/>
          </a:prstGeom>
          <a:noFill/>
        </p:spPr>
        <p:txBody>
          <a:bodyPr wrap="square" rtlCol="0">
            <a:spAutoFit/>
          </a:bodyPr>
          <a:lstStyle/>
          <a:p>
            <a:r>
              <a:rPr lang="en-IN" sz="1100"/>
              <a:t>39 sec</a:t>
            </a:r>
          </a:p>
        </p:txBody>
      </p:sp>
      <p:sp>
        <p:nvSpPr>
          <p:cNvPr id="94" name="TextBox 93">
            <a:extLst>
              <a:ext uri="{FF2B5EF4-FFF2-40B4-BE49-F238E27FC236}">
                <a16:creationId xmlns:a16="http://schemas.microsoft.com/office/drawing/2014/main" id="{9A7BEE79-ABE2-44DC-8826-C36BCD6025CE}"/>
              </a:ext>
            </a:extLst>
          </p:cNvPr>
          <p:cNvSpPr txBox="1"/>
          <p:nvPr/>
        </p:nvSpPr>
        <p:spPr>
          <a:xfrm>
            <a:off x="5121377" y="4476326"/>
            <a:ext cx="980778" cy="261610"/>
          </a:xfrm>
          <a:prstGeom prst="rect">
            <a:avLst/>
          </a:prstGeom>
          <a:noFill/>
        </p:spPr>
        <p:txBody>
          <a:bodyPr wrap="square" rtlCol="0">
            <a:spAutoFit/>
          </a:bodyPr>
          <a:lstStyle/>
          <a:p>
            <a:r>
              <a:rPr lang="en-IN" sz="1100"/>
              <a:t>39 sec</a:t>
            </a:r>
          </a:p>
        </p:txBody>
      </p:sp>
      <p:sp>
        <p:nvSpPr>
          <p:cNvPr id="95" name="TextBox 94">
            <a:extLst>
              <a:ext uri="{FF2B5EF4-FFF2-40B4-BE49-F238E27FC236}">
                <a16:creationId xmlns:a16="http://schemas.microsoft.com/office/drawing/2014/main" id="{883EF4DC-0376-459B-BE94-FFAF919E59CC}"/>
              </a:ext>
            </a:extLst>
          </p:cNvPr>
          <p:cNvSpPr txBox="1"/>
          <p:nvPr/>
        </p:nvSpPr>
        <p:spPr>
          <a:xfrm>
            <a:off x="5708547" y="4004263"/>
            <a:ext cx="980778" cy="261610"/>
          </a:xfrm>
          <a:prstGeom prst="rect">
            <a:avLst/>
          </a:prstGeom>
          <a:noFill/>
        </p:spPr>
        <p:txBody>
          <a:bodyPr wrap="square" rtlCol="0">
            <a:spAutoFit/>
          </a:bodyPr>
          <a:lstStyle/>
          <a:p>
            <a:r>
              <a:rPr lang="en-IN" sz="1100"/>
              <a:t>42 sec</a:t>
            </a:r>
          </a:p>
        </p:txBody>
      </p:sp>
      <p:sp>
        <p:nvSpPr>
          <p:cNvPr id="96" name="TextBox 95">
            <a:extLst>
              <a:ext uri="{FF2B5EF4-FFF2-40B4-BE49-F238E27FC236}">
                <a16:creationId xmlns:a16="http://schemas.microsoft.com/office/drawing/2014/main" id="{EE7BA863-2F96-4681-B182-88220AAC8AD3}"/>
              </a:ext>
            </a:extLst>
          </p:cNvPr>
          <p:cNvSpPr txBox="1"/>
          <p:nvPr/>
        </p:nvSpPr>
        <p:spPr>
          <a:xfrm>
            <a:off x="6533580" y="3621810"/>
            <a:ext cx="980778" cy="261610"/>
          </a:xfrm>
          <a:prstGeom prst="rect">
            <a:avLst/>
          </a:prstGeom>
          <a:noFill/>
        </p:spPr>
        <p:txBody>
          <a:bodyPr wrap="square" rtlCol="0">
            <a:spAutoFit/>
          </a:bodyPr>
          <a:lstStyle/>
          <a:p>
            <a:r>
              <a:rPr lang="en-IN" sz="1100"/>
              <a:t>32.8 sec</a:t>
            </a:r>
          </a:p>
        </p:txBody>
      </p:sp>
      <p:sp>
        <p:nvSpPr>
          <p:cNvPr id="97" name="TextBox 96">
            <a:extLst>
              <a:ext uri="{FF2B5EF4-FFF2-40B4-BE49-F238E27FC236}">
                <a16:creationId xmlns:a16="http://schemas.microsoft.com/office/drawing/2014/main" id="{F1B89D50-846B-4BB9-8CAC-025C3F32F05E}"/>
              </a:ext>
            </a:extLst>
          </p:cNvPr>
          <p:cNvSpPr txBox="1"/>
          <p:nvPr/>
        </p:nvSpPr>
        <p:spPr>
          <a:xfrm>
            <a:off x="5646995" y="3180828"/>
            <a:ext cx="980778" cy="261610"/>
          </a:xfrm>
          <a:prstGeom prst="rect">
            <a:avLst/>
          </a:prstGeom>
          <a:noFill/>
        </p:spPr>
        <p:txBody>
          <a:bodyPr wrap="square" rtlCol="0">
            <a:spAutoFit/>
          </a:bodyPr>
          <a:lstStyle/>
          <a:p>
            <a:r>
              <a:rPr lang="en-IN" sz="1100"/>
              <a:t>39 sec</a:t>
            </a:r>
          </a:p>
        </p:txBody>
      </p:sp>
      <p:sp>
        <p:nvSpPr>
          <p:cNvPr id="98" name="TextBox 97">
            <a:extLst>
              <a:ext uri="{FF2B5EF4-FFF2-40B4-BE49-F238E27FC236}">
                <a16:creationId xmlns:a16="http://schemas.microsoft.com/office/drawing/2014/main" id="{EB21E7A8-4E3C-49AD-8579-192E5A17E3E9}"/>
              </a:ext>
            </a:extLst>
          </p:cNvPr>
          <p:cNvSpPr txBox="1"/>
          <p:nvPr/>
        </p:nvSpPr>
        <p:spPr>
          <a:xfrm>
            <a:off x="4735023" y="3002104"/>
            <a:ext cx="980778" cy="261610"/>
          </a:xfrm>
          <a:prstGeom prst="rect">
            <a:avLst/>
          </a:prstGeom>
          <a:noFill/>
        </p:spPr>
        <p:txBody>
          <a:bodyPr wrap="square" rtlCol="0">
            <a:spAutoFit/>
          </a:bodyPr>
          <a:lstStyle/>
          <a:p>
            <a:r>
              <a:rPr lang="en-IN" sz="1100"/>
              <a:t>31.26 sec</a:t>
            </a:r>
          </a:p>
        </p:txBody>
      </p:sp>
      <p:sp>
        <p:nvSpPr>
          <p:cNvPr id="5" name="TextBox 4">
            <a:extLst>
              <a:ext uri="{FF2B5EF4-FFF2-40B4-BE49-F238E27FC236}">
                <a16:creationId xmlns:a16="http://schemas.microsoft.com/office/drawing/2014/main" id="{C632E0A2-A521-4A26-BCA1-D4461CF86805}"/>
              </a:ext>
            </a:extLst>
          </p:cNvPr>
          <p:cNvSpPr txBox="1"/>
          <p:nvPr/>
        </p:nvSpPr>
        <p:spPr>
          <a:xfrm>
            <a:off x="7390903" y="488272"/>
            <a:ext cx="3954759" cy="369332"/>
          </a:xfrm>
          <a:prstGeom prst="rect">
            <a:avLst/>
          </a:prstGeom>
          <a:noFill/>
        </p:spPr>
        <p:txBody>
          <a:bodyPr wrap="square" rtlCol="0">
            <a:spAutoFit/>
          </a:bodyPr>
          <a:lstStyle/>
          <a:p>
            <a:r>
              <a:rPr lang="en-IN" b="1">
                <a:latin typeface="+mj-lt"/>
              </a:rPr>
              <a:t>Precedence Diagram </a:t>
            </a:r>
          </a:p>
        </p:txBody>
      </p:sp>
    </p:spTree>
    <p:extLst>
      <p:ext uri="{BB962C8B-B14F-4D97-AF65-F5344CB8AC3E}">
        <p14:creationId xmlns:p14="http://schemas.microsoft.com/office/powerpoint/2010/main" val="21716109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386966C-FDF0-4622-95BD-03F6B5188109}"/>
              </a:ext>
            </a:extLst>
          </p:cNvPr>
          <p:cNvSpPr/>
          <p:nvPr/>
        </p:nvSpPr>
        <p:spPr>
          <a:xfrm>
            <a:off x="1070870" y="1748901"/>
            <a:ext cx="1553592" cy="69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Work Station 1</a:t>
            </a:r>
          </a:p>
        </p:txBody>
      </p:sp>
      <p:sp>
        <p:nvSpPr>
          <p:cNvPr id="6" name="Rectangle 5">
            <a:extLst>
              <a:ext uri="{FF2B5EF4-FFF2-40B4-BE49-F238E27FC236}">
                <a16:creationId xmlns:a16="http://schemas.microsoft.com/office/drawing/2014/main" id="{5664B4CB-C314-49BF-B8B4-953B871CAE4D}"/>
              </a:ext>
            </a:extLst>
          </p:cNvPr>
          <p:cNvSpPr/>
          <p:nvPr/>
        </p:nvSpPr>
        <p:spPr>
          <a:xfrm>
            <a:off x="1107491" y="2503503"/>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 name="Rectangle 6">
            <a:extLst>
              <a:ext uri="{FF2B5EF4-FFF2-40B4-BE49-F238E27FC236}">
                <a16:creationId xmlns:a16="http://schemas.microsoft.com/office/drawing/2014/main" id="{CB3B651F-3DEA-45B6-BADA-21DD30B7C54F}"/>
              </a:ext>
            </a:extLst>
          </p:cNvPr>
          <p:cNvSpPr/>
          <p:nvPr/>
        </p:nvSpPr>
        <p:spPr>
          <a:xfrm>
            <a:off x="1107491" y="2974020"/>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Rectangle 7">
            <a:extLst>
              <a:ext uri="{FF2B5EF4-FFF2-40B4-BE49-F238E27FC236}">
                <a16:creationId xmlns:a16="http://schemas.microsoft.com/office/drawing/2014/main" id="{706891E2-8371-4441-AAFB-A654C788DB90}"/>
              </a:ext>
            </a:extLst>
          </p:cNvPr>
          <p:cNvSpPr/>
          <p:nvPr/>
        </p:nvSpPr>
        <p:spPr>
          <a:xfrm>
            <a:off x="1107491" y="3444537"/>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Rectangle 8">
            <a:extLst>
              <a:ext uri="{FF2B5EF4-FFF2-40B4-BE49-F238E27FC236}">
                <a16:creationId xmlns:a16="http://schemas.microsoft.com/office/drawing/2014/main" id="{29069BA5-2B9E-4387-B35B-A91C869975BB}"/>
              </a:ext>
            </a:extLst>
          </p:cNvPr>
          <p:cNvSpPr/>
          <p:nvPr/>
        </p:nvSpPr>
        <p:spPr>
          <a:xfrm>
            <a:off x="2243833" y="250350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0" name="Rectangle 9">
            <a:extLst>
              <a:ext uri="{FF2B5EF4-FFF2-40B4-BE49-F238E27FC236}">
                <a16:creationId xmlns:a16="http://schemas.microsoft.com/office/drawing/2014/main" id="{8C2FECF3-F1E9-4452-8CC0-15A28F0E8379}"/>
              </a:ext>
            </a:extLst>
          </p:cNvPr>
          <p:cNvSpPr/>
          <p:nvPr/>
        </p:nvSpPr>
        <p:spPr>
          <a:xfrm>
            <a:off x="2243833" y="2654423"/>
            <a:ext cx="417250" cy="10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Rectangle 10">
            <a:extLst>
              <a:ext uri="{FF2B5EF4-FFF2-40B4-BE49-F238E27FC236}">
                <a16:creationId xmlns:a16="http://schemas.microsoft.com/office/drawing/2014/main" id="{702AB72F-E26F-44F9-ABD7-84D6A85FB40F}"/>
              </a:ext>
            </a:extLst>
          </p:cNvPr>
          <p:cNvSpPr/>
          <p:nvPr/>
        </p:nvSpPr>
        <p:spPr>
          <a:xfrm>
            <a:off x="2243833" y="2805342"/>
            <a:ext cx="417250"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2" name="Rectangle 11">
            <a:extLst>
              <a:ext uri="{FF2B5EF4-FFF2-40B4-BE49-F238E27FC236}">
                <a16:creationId xmlns:a16="http://schemas.microsoft.com/office/drawing/2014/main" id="{07CF0099-EAE4-4D7B-B94B-2943DDE34E4A}"/>
              </a:ext>
            </a:extLst>
          </p:cNvPr>
          <p:cNvSpPr/>
          <p:nvPr/>
        </p:nvSpPr>
        <p:spPr>
          <a:xfrm>
            <a:off x="2243833" y="2957742"/>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3" name="Rectangle 12">
            <a:extLst>
              <a:ext uri="{FF2B5EF4-FFF2-40B4-BE49-F238E27FC236}">
                <a16:creationId xmlns:a16="http://schemas.microsoft.com/office/drawing/2014/main" id="{88387BD3-9DB6-41DF-BBEF-B0ED157DB587}"/>
              </a:ext>
            </a:extLst>
          </p:cNvPr>
          <p:cNvSpPr/>
          <p:nvPr/>
        </p:nvSpPr>
        <p:spPr>
          <a:xfrm>
            <a:off x="2243833" y="3099785"/>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4" name="Rectangle 13">
            <a:extLst>
              <a:ext uri="{FF2B5EF4-FFF2-40B4-BE49-F238E27FC236}">
                <a16:creationId xmlns:a16="http://schemas.microsoft.com/office/drawing/2014/main" id="{885F7967-577E-4B4A-A7A4-E9D023CC31D9}"/>
              </a:ext>
            </a:extLst>
          </p:cNvPr>
          <p:cNvSpPr/>
          <p:nvPr/>
        </p:nvSpPr>
        <p:spPr>
          <a:xfrm>
            <a:off x="2243833" y="3275861"/>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5" name="Rectangle 14">
            <a:extLst>
              <a:ext uri="{FF2B5EF4-FFF2-40B4-BE49-F238E27FC236}">
                <a16:creationId xmlns:a16="http://schemas.microsoft.com/office/drawing/2014/main" id="{CEDBF9B7-0C71-4A48-B68B-1543998A5EE4}"/>
              </a:ext>
            </a:extLst>
          </p:cNvPr>
          <p:cNvSpPr/>
          <p:nvPr/>
        </p:nvSpPr>
        <p:spPr>
          <a:xfrm>
            <a:off x="2243833" y="3444537"/>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6" name="Rectangle 15">
            <a:extLst>
              <a:ext uri="{FF2B5EF4-FFF2-40B4-BE49-F238E27FC236}">
                <a16:creationId xmlns:a16="http://schemas.microsoft.com/office/drawing/2014/main" id="{24CFB898-9A70-42A4-9CA0-D8A2D2333629}"/>
              </a:ext>
            </a:extLst>
          </p:cNvPr>
          <p:cNvSpPr/>
          <p:nvPr/>
        </p:nvSpPr>
        <p:spPr>
          <a:xfrm>
            <a:off x="2243833" y="361321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7" name="Rectangle 16">
            <a:extLst>
              <a:ext uri="{FF2B5EF4-FFF2-40B4-BE49-F238E27FC236}">
                <a16:creationId xmlns:a16="http://schemas.microsoft.com/office/drawing/2014/main" id="{87EA2BBA-4FA1-44CC-810A-64719B814665}"/>
              </a:ext>
            </a:extLst>
          </p:cNvPr>
          <p:cNvSpPr/>
          <p:nvPr/>
        </p:nvSpPr>
        <p:spPr>
          <a:xfrm>
            <a:off x="2243833" y="3746378"/>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8" name="Rectangle 17">
            <a:extLst>
              <a:ext uri="{FF2B5EF4-FFF2-40B4-BE49-F238E27FC236}">
                <a16:creationId xmlns:a16="http://schemas.microsoft.com/office/drawing/2014/main" id="{5BDEAB52-92D3-4E06-A8B4-6461350EBC95}"/>
              </a:ext>
            </a:extLst>
          </p:cNvPr>
          <p:cNvSpPr/>
          <p:nvPr/>
        </p:nvSpPr>
        <p:spPr>
          <a:xfrm>
            <a:off x="3339111" y="1748901"/>
            <a:ext cx="1553592" cy="692458"/>
          </a:xfrm>
          <a:prstGeom prst="rect">
            <a:avLst/>
          </a:prstGeom>
          <a:solidFill>
            <a:schemeClr val="bg1"/>
          </a:solidFill>
          <a:ln>
            <a:solidFill>
              <a:srgbClr val="ADAFB6"/>
            </a:solidFill>
          </a:ln>
        </p:spPr>
        <p:style>
          <a:lnRef idx="2">
            <a:schemeClr val="dk1"/>
          </a:lnRef>
          <a:fillRef idx="1">
            <a:schemeClr val="lt1"/>
          </a:fillRef>
          <a:effectRef idx="0">
            <a:schemeClr val="dk1"/>
          </a:effectRef>
          <a:fontRef idx="minor">
            <a:schemeClr val="dk1"/>
          </a:fontRef>
        </p:style>
        <p:txBody>
          <a:bodyPr rtlCol="0" anchor="ctr"/>
          <a:lstStyle/>
          <a:p>
            <a:pPr algn="ctr"/>
            <a:r>
              <a:rPr lang="en-IN">
                <a:solidFill>
                  <a:srgbClr val="FF0000"/>
                </a:solidFill>
              </a:rPr>
              <a:t>Work Station 2</a:t>
            </a:r>
          </a:p>
        </p:txBody>
      </p:sp>
      <p:sp>
        <p:nvSpPr>
          <p:cNvPr id="19" name="Rectangle 18">
            <a:extLst>
              <a:ext uri="{FF2B5EF4-FFF2-40B4-BE49-F238E27FC236}">
                <a16:creationId xmlns:a16="http://schemas.microsoft.com/office/drawing/2014/main" id="{FC79D49D-372B-49E7-AD27-30C1832E85DF}"/>
              </a:ext>
            </a:extLst>
          </p:cNvPr>
          <p:cNvSpPr/>
          <p:nvPr/>
        </p:nvSpPr>
        <p:spPr>
          <a:xfrm>
            <a:off x="3339111" y="2503503"/>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0" name="Rectangle 19">
            <a:extLst>
              <a:ext uri="{FF2B5EF4-FFF2-40B4-BE49-F238E27FC236}">
                <a16:creationId xmlns:a16="http://schemas.microsoft.com/office/drawing/2014/main" id="{C0E22E44-24B3-4CA4-B712-4CDCFDEF6D69}"/>
              </a:ext>
            </a:extLst>
          </p:cNvPr>
          <p:cNvSpPr/>
          <p:nvPr/>
        </p:nvSpPr>
        <p:spPr>
          <a:xfrm>
            <a:off x="3339111" y="2974020"/>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Rectangle 20">
            <a:extLst>
              <a:ext uri="{FF2B5EF4-FFF2-40B4-BE49-F238E27FC236}">
                <a16:creationId xmlns:a16="http://schemas.microsoft.com/office/drawing/2014/main" id="{BE0BE344-2F9D-4A09-A14F-1E6036032BA4}"/>
              </a:ext>
            </a:extLst>
          </p:cNvPr>
          <p:cNvSpPr/>
          <p:nvPr/>
        </p:nvSpPr>
        <p:spPr>
          <a:xfrm>
            <a:off x="3339111" y="3444537"/>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Rectangle 21">
            <a:extLst>
              <a:ext uri="{FF2B5EF4-FFF2-40B4-BE49-F238E27FC236}">
                <a16:creationId xmlns:a16="http://schemas.microsoft.com/office/drawing/2014/main" id="{892C40D6-A892-4B8C-97BA-A290416B9AF2}"/>
              </a:ext>
            </a:extLst>
          </p:cNvPr>
          <p:cNvSpPr/>
          <p:nvPr/>
        </p:nvSpPr>
        <p:spPr>
          <a:xfrm>
            <a:off x="4475453" y="250350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3" name="Rectangle 22">
            <a:extLst>
              <a:ext uri="{FF2B5EF4-FFF2-40B4-BE49-F238E27FC236}">
                <a16:creationId xmlns:a16="http://schemas.microsoft.com/office/drawing/2014/main" id="{C9BC2A42-F1BF-4CD2-B94B-243C1BE076A4}"/>
              </a:ext>
            </a:extLst>
          </p:cNvPr>
          <p:cNvSpPr/>
          <p:nvPr/>
        </p:nvSpPr>
        <p:spPr>
          <a:xfrm>
            <a:off x="4475453" y="2654423"/>
            <a:ext cx="417250" cy="10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4" name="Rectangle 23">
            <a:extLst>
              <a:ext uri="{FF2B5EF4-FFF2-40B4-BE49-F238E27FC236}">
                <a16:creationId xmlns:a16="http://schemas.microsoft.com/office/drawing/2014/main" id="{02431399-CE9E-438F-9A83-CADB3DC3047F}"/>
              </a:ext>
            </a:extLst>
          </p:cNvPr>
          <p:cNvSpPr/>
          <p:nvPr/>
        </p:nvSpPr>
        <p:spPr>
          <a:xfrm>
            <a:off x="4475453" y="2805342"/>
            <a:ext cx="417250"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5" name="Rectangle 24">
            <a:extLst>
              <a:ext uri="{FF2B5EF4-FFF2-40B4-BE49-F238E27FC236}">
                <a16:creationId xmlns:a16="http://schemas.microsoft.com/office/drawing/2014/main" id="{281AEAEB-5515-43BF-B2B5-192A47AC93DC}"/>
              </a:ext>
            </a:extLst>
          </p:cNvPr>
          <p:cNvSpPr/>
          <p:nvPr/>
        </p:nvSpPr>
        <p:spPr>
          <a:xfrm>
            <a:off x="4475453" y="2957742"/>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6" name="Rectangle 25">
            <a:extLst>
              <a:ext uri="{FF2B5EF4-FFF2-40B4-BE49-F238E27FC236}">
                <a16:creationId xmlns:a16="http://schemas.microsoft.com/office/drawing/2014/main" id="{5ED1F3AD-681C-4DF9-BE6E-1422CACB6A2C}"/>
              </a:ext>
            </a:extLst>
          </p:cNvPr>
          <p:cNvSpPr/>
          <p:nvPr/>
        </p:nvSpPr>
        <p:spPr>
          <a:xfrm>
            <a:off x="4475453" y="3099785"/>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7" name="Rectangle 26">
            <a:extLst>
              <a:ext uri="{FF2B5EF4-FFF2-40B4-BE49-F238E27FC236}">
                <a16:creationId xmlns:a16="http://schemas.microsoft.com/office/drawing/2014/main" id="{F21141AA-E2CF-49BF-BAA9-D502F926E5B0}"/>
              </a:ext>
            </a:extLst>
          </p:cNvPr>
          <p:cNvSpPr/>
          <p:nvPr/>
        </p:nvSpPr>
        <p:spPr>
          <a:xfrm>
            <a:off x="4475453" y="3275861"/>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8" name="Rectangle 27">
            <a:extLst>
              <a:ext uri="{FF2B5EF4-FFF2-40B4-BE49-F238E27FC236}">
                <a16:creationId xmlns:a16="http://schemas.microsoft.com/office/drawing/2014/main" id="{F6FD5339-9E46-4B67-AED5-8F88FCC66BFE}"/>
              </a:ext>
            </a:extLst>
          </p:cNvPr>
          <p:cNvSpPr/>
          <p:nvPr/>
        </p:nvSpPr>
        <p:spPr>
          <a:xfrm>
            <a:off x="4475453" y="3444537"/>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9" name="Rectangle 28">
            <a:extLst>
              <a:ext uri="{FF2B5EF4-FFF2-40B4-BE49-F238E27FC236}">
                <a16:creationId xmlns:a16="http://schemas.microsoft.com/office/drawing/2014/main" id="{1AB36EBA-3E65-43B6-9C88-117252D91195}"/>
              </a:ext>
            </a:extLst>
          </p:cNvPr>
          <p:cNvSpPr/>
          <p:nvPr/>
        </p:nvSpPr>
        <p:spPr>
          <a:xfrm>
            <a:off x="4475453" y="361321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0" name="Rectangle 29">
            <a:extLst>
              <a:ext uri="{FF2B5EF4-FFF2-40B4-BE49-F238E27FC236}">
                <a16:creationId xmlns:a16="http://schemas.microsoft.com/office/drawing/2014/main" id="{0D3322E4-A0FB-4DB2-B6B9-2B56AF720F13}"/>
              </a:ext>
            </a:extLst>
          </p:cNvPr>
          <p:cNvSpPr/>
          <p:nvPr/>
        </p:nvSpPr>
        <p:spPr>
          <a:xfrm>
            <a:off x="4475453" y="3746378"/>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1" name="Rectangle 30">
            <a:extLst>
              <a:ext uri="{FF2B5EF4-FFF2-40B4-BE49-F238E27FC236}">
                <a16:creationId xmlns:a16="http://schemas.microsoft.com/office/drawing/2014/main" id="{EADED713-A2B8-4B13-8B05-27DDECAF5436}"/>
              </a:ext>
            </a:extLst>
          </p:cNvPr>
          <p:cNvSpPr/>
          <p:nvPr/>
        </p:nvSpPr>
        <p:spPr>
          <a:xfrm>
            <a:off x="5640645" y="1753339"/>
            <a:ext cx="1553592" cy="69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Work Station 3</a:t>
            </a:r>
          </a:p>
        </p:txBody>
      </p:sp>
      <p:sp>
        <p:nvSpPr>
          <p:cNvPr id="32" name="Rectangle 31">
            <a:extLst>
              <a:ext uri="{FF2B5EF4-FFF2-40B4-BE49-F238E27FC236}">
                <a16:creationId xmlns:a16="http://schemas.microsoft.com/office/drawing/2014/main" id="{B394804C-124B-4FAD-9DDA-F1C96F131A5E}"/>
              </a:ext>
            </a:extLst>
          </p:cNvPr>
          <p:cNvSpPr/>
          <p:nvPr/>
        </p:nvSpPr>
        <p:spPr>
          <a:xfrm>
            <a:off x="5570731" y="2503503"/>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3" name="Rectangle 32">
            <a:extLst>
              <a:ext uri="{FF2B5EF4-FFF2-40B4-BE49-F238E27FC236}">
                <a16:creationId xmlns:a16="http://schemas.microsoft.com/office/drawing/2014/main" id="{74E429E8-390D-4619-822C-92BA941F8B9D}"/>
              </a:ext>
            </a:extLst>
          </p:cNvPr>
          <p:cNvSpPr/>
          <p:nvPr/>
        </p:nvSpPr>
        <p:spPr>
          <a:xfrm>
            <a:off x="5570731" y="2974020"/>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4" name="Rectangle 33">
            <a:extLst>
              <a:ext uri="{FF2B5EF4-FFF2-40B4-BE49-F238E27FC236}">
                <a16:creationId xmlns:a16="http://schemas.microsoft.com/office/drawing/2014/main" id="{B7B77E98-9F6C-4013-96B2-D67A5708ED34}"/>
              </a:ext>
            </a:extLst>
          </p:cNvPr>
          <p:cNvSpPr/>
          <p:nvPr/>
        </p:nvSpPr>
        <p:spPr>
          <a:xfrm>
            <a:off x="5570731" y="3444537"/>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5" name="Rectangle 34">
            <a:extLst>
              <a:ext uri="{FF2B5EF4-FFF2-40B4-BE49-F238E27FC236}">
                <a16:creationId xmlns:a16="http://schemas.microsoft.com/office/drawing/2014/main" id="{92B3F540-5C60-434E-9AC0-16DC69CF5675}"/>
              </a:ext>
            </a:extLst>
          </p:cNvPr>
          <p:cNvSpPr/>
          <p:nvPr/>
        </p:nvSpPr>
        <p:spPr>
          <a:xfrm>
            <a:off x="6707073" y="250350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6" name="Rectangle 35">
            <a:extLst>
              <a:ext uri="{FF2B5EF4-FFF2-40B4-BE49-F238E27FC236}">
                <a16:creationId xmlns:a16="http://schemas.microsoft.com/office/drawing/2014/main" id="{0FE6380D-2C8E-466D-AC3E-51F58BE41BD8}"/>
              </a:ext>
            </a:extLst>
          </p:cNvPr>
          <p:cNvSpPr/>
          <p:nvPr/>
        </p:nvSpPr>
        <p:spPr>
          <a:xfrm>
            <a:off x="6707073" y="2654423"/>
            <a:ext cx="417250" cy="10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7" name="Rectangle 36">
            <a:extLst>
              <a:ext uri="{FF2B5EF4-FFF2-40B4-BE49-F238E27FC236}">
                <a16:creationId xmlns:a16="http://schemas.microsoft.com/office/drawing/2014/main" id="{F22B0633-57E6-4C46-BC13-57AB9BB4284E}"/>
              </a:ext>
            </a:extLst>
          </p:cNvPr>
          <p:cNvSpPr/>
          <p:nvPr/>
        </p:nvSpPr>
        <p:spPr>
          <a:xfrm>
            <a:off x="6707073" y="2805342"/>
            <a:ext cx="417250"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8" name="Rectangle 37">
            <a:extLst>
              <a:ext uri="{FF2B5EF4-FFF2-40B4-BE49-F238E27FC236}">
                <a16:creationId xmlns:a16="http://schemas.microsoft.com/office/drawing/2014/main" id="{619718E6-1E4F-4D16-AECC-5477C769584C}"/>
              </a:ext>
            </a:extLst>
          </p:cNvPr>
          <p:cNvSpPr/>
          <p:nvPr/>
        </p:nvSpPr>
        <p:spPr>
          <a:xfrm>
            <a:off x="6707073" y="2957742"/>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39" name="Rectangle 38">
            <a:extLst>
              <a:ext uri="{FF2B5EF4-FFF2-40B4-BE49-F238E27FC236}">
                <a16:creationId xmlns:a16="http://schemas.microsoft.com/office/drawing/2014/main" id="{DA25F225-FB1D-49A6-ADF5-944B0376A3D0}"/>
              </a:ext>
            </a:extLst>
          </p:cNvPr>
          <p:cNvSpPr/>
          <p:nvPr/>
        </p:nvSpPr>
        <p:spPr>
          <a:xfrm>
            <a:off x="6707073" y="3116801"/>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0" name="Rectangle 39">
            <a:extLst>
              <a:ext uri="{FF2B5EF4-FFF2-40B4-BE49-F238E27FC236}">
                <a16:creationId xmlns:a16="http://schemas.microsoft.com/office/drawing/2014/main" id="{A3459BAF-22F1-43B7-8C7F-79187C7E4D11}"/>
              </a:ext>
            </a:extLst>
          </p:cNvPr>
          <p:cNvSpPr/>
          <p:nvPr/>
        </p:nvSpPr>
        <p:spPr>
          <a:xfrm>
            <a:off x="6707073" y="3275861"/>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1" name="Rectangle 40">
            <a:extLst>
              <a:ext uri="{FF2B5EF4-FFF2-40B4-BE49-F238E27FC236}">
                <a16:creationId xmlns:a16="http://schemas.microsoft.com/office/drawing/2014/main" id="{28267AD9-1C5E-4355-A153-893340372101}"/>
              </a:ext>
            </a:extLst>
          </p:cNvPr>
          <p:cNvSpPr/>
          <p:nvPr/>
        </p:nvSpPr>
        <p:spPr>
          <a:xfrm>
            <a:off x="6707073" y="3444537"/>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2" name="Rectangle 41">
            <a:extLst>
              <a:ext uri="{FF2B5EF4-FFF2-40B4-BE49-F238E27FC236}">
                <a16:creationId xmlns:a16="http://schemas.microsoft.com/office/drawing/2014/main" id="{6515DA8B-9D2D-4B69-B36F-297B9743D8D1}"/>
              </a:ext>
            </a:extLst>
          </p:cNvPr>
          <p:cNvSpPr/>
          <p:nvPr/>
        </p:nvSpPr>
        <p:spPr>
          <a:xfrm>
            <a:off x="6707073" y="361321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3" name="Rectangle 42">
            <a:extLst>
              <a:ext uri="{FF2B5EF4-FFF2-40B4-BE49-F238E27FC236}">
                <a16:creationId xmlns:a16="http://schemas.microsoft.com/office/drawing/2014/main" id="{86F699C4-19E4-4911-9621-3222E1237ED6}"/>
              </a:ext>
            </a:extLst>
          </p:cNvPr>
          <p:cNvSpPr/>
          <p:nvPr/>
        </p:nvSpPr>
        <p:spPr>
          <a:xfrm>
            <a:off x="6707073" y="3746378"/>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4" name="Rectangle 43">
            <a:extLst>
              <a:ext uri="{FF2B5EF4-FFF2-40B4-BE49-F238E27FC236}">
                <a16:creationId xmlns:a16="http://schemas.microsoft.com/office/drawing/2014/main" id="{F4A05E99-40E7-4342-AD21-6FF53BDE1A36}"/>
              </a:ext>
            </a:extLst>
          </p:cNvPr>
          <p:cNvSpPr/>
          <p:nvPr/>
        </p:nvSpPr>
        <p:spPr>
          <a:xfrm>
            <a:off x="7763515" y="1731883"/>
            <a:ext cx="1553592" cy="69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Work Station 4</a:t>
            </a:r>
          </a:p>
        </p:txBody>
      </p:sp>
      <p:sp>
        <p:nvSpPr>
          <p:cNvPr id="45" name="Rectangle 44">
            <a:extLst>
              <a:ext uri="{FF2B5EF4-FFF2-40B4-BE49-F238E27FC236}">
                <a16:creationId xmlns:a16="http://schemas.microsoft.com/office/drawing/2014/main" id="{5560EBE8-8328-42F2-8D6E-14A920195C7D}"/>
              </a:ext>
            </a:extLst>
          </p:cNvPr>
          <p:cNvSpPr/>
          <p:nvPr/>
        </p:nvSpPr>
        <p:spPr>
          <a:xfrm>
            <a:off x="7763515" y="2503503"/>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6" name="Rectangle 45">
            <a:extLst>
              <a:ext uri="{FF2B5EF4-FFF2-40B4-BE49-F238E27FC236}">
                <a16:creationId xmlns:a16="http://schemas.microsoft.com/office/drawing/2014/main" id="{520BC68B-6F57-4D40-9DBF-E5B06A7D5832}"/>
              </a:ext>
            </a:extLst>
          </p:cNvPr>
          <p:cNvSpPr/>
          <p:nvPr/>
        </p:nvSpPr>
        <p:spPr>
          <a:xfrm>
            <a:off x="7763515" y="2974020"/>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7" name="Rectangle 46">
            <a:extLst>
              <a:ext uri="{FF2B5EF4-FFF2-40B4-BE49-F238E27FC236}">
                <a16:creationId xmlns:a16="http://schemas.microsoft.com/office/drawing/2014/main" id="{DFB8C932-E537-4E13-81F5-82EADD063A12}"/>
              </a:ext>
            </a:extLst>
          </p:cNvPr>
          <p:cNvSpPr/>
          <p:nvPr/>
        </p:nvSpPr>
        <p:spPr>
          <a:xfrm>
            <a:off x="7763515" y="3444537"/>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8" name="Rectangle 47">
            <a:extLst>
              <a:ext uri="{FF2B5EF4-FFF2-40B4-BE49-F238E27FC236}">
                <a16:creationId xmlns:a16="http://schemas.microsoft.com/office/drawing/2014/main" id="{2B949246-301D-445D-896C-D6D4C410DDEB}"/>
              </a:ext>
            </a:extLst>
          </p:cNvPr>
          <p:cNvSpPr/>
          <p:nvPr/>
        </p:nvSpPr>
        <p:spPr>
          <a:xfrm>
            <a:off x="8899857" y="250350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49" name="Rectangle 48">
            <a:extLst>
              <a:ext uri="{FF2B5EF4-FFF2-40B4-BE49-F238E27FC236}">
                <a16:creationId xmlns:a16="http://schemas.microsoft.com/office/drawing/2014/main" id="{F436EE43-AA31-444C-9B53-370093A5D1F5}"/>
              </a:ext>
            </a:extLst>
          </p:cNvPr>
          <p:cNvSpPr/>
          <p:nvPr/>
        </p:nvSpPr>
        <p:spPr>
          <a:xfrm>
            <a:off x="8899857" y="2654423"/>
            <a:ext cx="417250" cy="10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0" name="Rectangle 49">
            <a:extLst>
              <a:ext uri="{FF2B5EF4-FFF2-40B4-BE49-F238E27FC236}">
                <a16:creationId xmlns:a16="http://schemas.microsoft.com/office/drawing/2014/main" id="{E8AB3D53-72E1-42BB-8886-7D8BC3343D11}"/>
              </a:ext>
            </a:extLst>
          </p:cNvPr>
          <p:cNvSpPr/>
          <p:nvPr/>
        </p:nvSpPr>
        <p:spPr>
          <a:xfrm>
            <a:off x="8899857" y="2805342"/>
            <a:ext cx="417250"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1" name="Rectangle 50">
            <a:extLst>
              <a:ext uri="{FF2B5EF4-FFF2-40B4-BE49-F238E27FC236}">
                <a16:creationId xmlns:a16="http://schemas.microsoft.com/office/drawing/2014/main" id="{56D26CC5-0E99-4BF6-8E39-63A38C0E28ED}"/>
              </a:ext>
            </a:extLst>
          </p:cNvPr>
          <p:cNvSpPr/>
          <p:nvPr/>
        </p:nvSpPr>
        <p:spPr>
          <a:xfrm>
            <a:off x="8899857" y="2957742"/>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2" name="Rectangle 51">
            <a:extLst>
              <a:ext uri="{FF2B5EF4-FFF2-40B4-BE49-F238E27FC236}">
                <a16:creationId xmlns:a16="http://schemas.microsoft.com/office/drawing/2014/main" id="{ED9C2026-C9D6-4D27-A158-BE16693C9713}"/>
              </a:ext>
            </a:extLst>
          </p:cNvPr>
          <p:cNvSpPr/>
          <p:nvPr/>
        </p:nvSpPr>
        <p:spPr>
          <a:xfrm>
            <a:off x="8899857" y="3099785"/>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3" name="Rectangle 52">
            <a:extLst>
              <a:ext uri="{FF2B5EF4-FFF2-40B4-BE49-F238E27FC236}">
                <a16:creationId xmlns:a16="http://schemas.microsoft.com/office/drawing/2014/main" id="{BC450BAF-4BB8-4453-8688-FE14B8042EB3}"/>
              </a:ext>
            </a:extLst>
          </p:cNvPr>
          <p:cNvSpPr/>
          <p:nvPr/>
        </p:nvSpPr>
        <p:spPr>
          <a:xfrm>
            <a:off x="8899857" y="3275861"/>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4" name="Rectangle 53">
            <a:extLst>
              <a:ext uri="{FF2B5EF4-FFF2-40B4-BE49-F238E27FC236}">
                <a16:creationId xmlns:a16="http://schemas.microsoft.com/office/drawing/2014/main" id="{C9C5ED8E-F023-4061-950B-01F0531998C1}"/>
              </a:ext>
            </a:extLst>
          </p:cNvPr>
          <p:cNvSpPr/>
          <p:nvPr/>
        </p:nvSpPr>
        <p:spPr>
          <a:xfrm>
            <a:off x="8899857" y="3444537"/>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5" name="Rectangle 54">
            <a:extLst>
              <a:ext uri="{FF2B5EF4-FFF2-40B4-BE49-F238E27FC236}">
                <a16:creationId xmlns:a16="http://schemas.microsoft.com/office/drawing/2014/main" id="{451AA007-D5F5-42DD-9946-B13DA799A1C4}"/>
              </a:ext>
            </a:extLst>
          </p:cNvPr>
          <p:cNvSpPr/>
          <p:nvPr/>
        </p:nvSpPr>
        <p:spPr>
          <a:xfrm>
            <a:off x="8899857" y="361321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6" name="Rectangle 55">
            <a:extLst>
              <a:ext uri="{FF2B5EF4-FFF2-40B4-BE49-F238E27FC236}">
                <a16:creationId xmlns:a16="http://schemas.microsoft.com/office/drawing/2014/main" id="{3096C93F-317F-4CB9-AEAC-B2F32F4BB4B0}"/>
              </a:ext>
            </a:extLst>
          </p:cNvPr>
          <p:cNvSpPr/>
          <p:nvPr/>
        </p:nvSpPr>
        <p:spPr>
          <a:xfrm>
            <a:off x="8899857" y="3746378"/>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7" name="Rectangle 56">
            <a:extLst>
              <a:ext uri="{FF2B5EF4-FFF2-40B4-BE49-F238E27FC236}">
                <a16:creationId xmlns:a16="http://schemas.microsoft.com/office/drawing/2014/main" id="{D2B1C90D-81CE-47A9-89A2-1A0B6B1535D5}"/>
              </a:ext>
            </a:extLst>
          </p:cNvPr>
          <p:cNvSpPr/>
          <p:nvPr/>
        </p:nvSpPr>
        <p:spPr>
          <a:xfrm>
            <a:off x="9956299" y="1731883"/>
            <a:ext cx="1553592" cy="69245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a:solidFill>
                  <a:srgbClr val="FF0000"/>
                </a:solidFill>
              </a:rPr>
              <a:t>Work Station 5</a:t>
            </a:r>
          </a:p>
        </p:txBody>
      </p:sp>
      <p:sp>
        <p:nvSpPr>
          <p:cNvPr id="58" name="Rectangle 57">
            <a:extLst>
              <a:ext uri="{FF2B5EF4-FFF2-40B4-BE49-F238E27FC236}">
                <a16:creationId xmlns:a16="http://schemas.microsoft.com/office/drawing/2014/main" id="{03CC066C-128E-42F5-A500-AC25F0E5EFF2}"/>
              </a:ext>
            </a:extLst>
          </p:cNvPr>
          <p:cNvSpPr/>
          <p:nvPr/>
        </p:nvSpPr>
        <p:spPr>
          <a:xfrm>
            <a:off x="9956299" y="2486485"/>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59" name="Rectangle 58">
            <a:extLst>
              <a:ext uri="{FF2B5EF4-FFF2-40B4-BE49-F238E27FC236}">
                <a16:creationId xmlns:a16="http://schemas.microsoft.com/office/drawing/2014/main" id="{6C974315-F686-4D7C-93A7-7789F4094BF3}"/>
              </a:ext>
            </a:extLst>
          </p:cNvPr>
          <p:cNvSpPr/>
          <p:nvPr/>
        </p:nvSpPr>
        <p:spPr>
          <a:xfrm>
            <a:off x="9956299" y="2957002"/>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0" name="Rectangle 59">
            <a:extLst>
              <a:ext uri="{FF2B5EF4-FFF2-40B4-BE49-F238E27FC236}">
                <a16:creationId xmlns:a16="http://schemas.microsoft.com/office/drawing/2014/main" id="{A4BB2EDC-E8C5-4FB9-9095-3EA4D19CFFF1}"/>
              </a:ext>
            </a:extLst>
          </p:cNvPr>
          <p:cNvSpPr/>
          <p:nvPr/>
        </p:nvSpPr>
        <p:spPr>
          <a:xfrm>
            <a:off x="9956299" y="3427519"/>
            <a:ext cx="497150" cy="40837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1" name="Rectangle 60">
            <a:extLst>
              <a:ext uri="{FF2B5EF4-FFF2-40B4-BE49-F238E27FC236}">
                <a16:creationId xmlns:a16="http://schemas.microsoft.com/office/drawing/2014/main" id="{2609902C-E742-4A90-A442-9813EEFFE6ED}"/>
              </a:ext>
            </a:extLst>
          </p:cNvPr>
          <p:cNvSpPr/>
          <p:nvPr/>
        </p:nvSpPr>
        <p:spPr>
          <a:xfrm>
            <a:off x="11092641" y="2486485"/>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2" name="Rectangle 61">
            <a:extLst>
              <a:ext uri="{FF2B5EF4-FFF2-40B4-BE49-F238E27FC236}">
                <a16:creationId xmlns:a16="http://schemas.microsoft.com/office/drawing/2014/main" id="{6239E828-67EF-44A0-A0B4-8F9794B4B0B3}"/>
              </a:ext>
            </a:extLst>
          </p:cNvPr>
          <p:cNvSpPr/>
          <p:nvPr/>
        </p:nvSpPr>
        <p:spPr>
          <a:xfrm>
            <a:off x="11092641" y="2637405"/>
            <a:ext cx="417250" cy="10653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3" name="Rectangle 62">
            <a:extLst>
              <a:ext uri="{FF2B5EF4-FFF2-40B4-BE49-F238E27FC236}">
                <a16:creationId xmlns:a16="http://schemas.microsoft.com/office/drawing/2014/main" id="{E12ECF3D-719E-47D3-8218-4B876DFB0581}"/>
              </a:ext>
            </a:extLst>
          </p:cNvPr>
          <p:cNvSpPr/>
          <p:nvPr/>
        </p:nvSpPr>
        <p:spPr>
          <a:xfrm>
            <a:off x="11092641" y="2788324"/>
            <a:ext cx="417250" cy="1080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4" name="Rectangle 63">
            <a:extLst>
              <a:ext uri="{FF2B5EF4-FFF2-40B4-BE49-F238E27FC236}">
                <a16:creationId xmlns:a16="http://schemas.microsoft.com/office/drawing/2014/main" id="{12D1042F-2D9F-4D02-B83F-E6026FAC5BAA}"/>
              </a:ext>
            </a:extLst>
          </p:cNvPr>
          <p:cNvSpPr/>
          <p:nvPr/>
        </p:nvSpPr>
        <p:spPr>
          <a:xfrm>
            <a:off x="11092641" y="2940724"/>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5" name="Rectangle 64">
            <a:extLst>
              <a:ext uri="{FF2B5EF4-FFF2-40B4-BE49-F238E27FC236}">
                <a16:creationId xmlns:a16="http://schemas.microsoft.com/office/drawing/2014/main" id="{3BDCBD57-E2F7-4C10-9789-B6094B3D3B16}"/>
              </a:ext>
            </a:extLst>
          </p:cNvPr>
          <p:cNvSpPr/>
          <p:nvPr/>
        </p:nvSpPr>
        <p:spPr>
          <a:xfrm>
            <a:off x="11092641" y="3082767"/>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6" name="Rectangle 65">
            <a:extLst>
              <a:ext uri="{FF2B5EF4-FFF2-40B4-BE49-F238E27FC236}">
                <a16:creationId xmlns:a16="http://schemas.microsoft.com/office/drawing/2014/main" id="{87F28239-C67B-4F21-A3C4-285A975C1505}"/>
              </a:ext>
            </a:extLst>
          </p:cNvPr>
          <p:cNvSpPr/>
          <p:nvPr/>
        </p:nvSpPr>
        <p:spPr>
          <a:xfrm>
            <a:off x="11092641" y="3258843"/>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7" name="Rectangle 66">
            <a:extLst>
              <a:ext uri="{FF2B5EF4-FFF2-40B4-BE49-F238E27FC236}">
                <a16:creationId xmlns:a16="http://schemas.microsoft.com/office/drawing/2014/main" id="{7CC0915E-CFAF-4C09-B8BF-C5AC77514515}"/>
              </a:ext>
            </a:extLst>
          </p:cNvPr>
          <p:cNvSpPr/>
          <p:nvPr/>
        </p:nvSpPr>
        <p:spPr>
          <a:xfrm>
            <a:off x="11092641" y="3427519"/>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8" name="Rectangle 67">
            <a:extLst>
              <a:ext uri="{FF2B5EF4-FFF2-40B4-BE49-F238E27FC236}">
                <a16:creationId xmlns:a16="http://schemas.microsoft.com/office/drawing/2014/main" id="{8101A20B-3D87-4C4F-B9E9-848D81F30E43}"/>
              </a:ext>
            </a:extLst>
          </p:cNvPr>
          <p:cNvSpPr/>
          <p:nvPr/>
        </p:nvSpPr>
        <p:spPr>
          <a:xfrm>
            <a:off x="11092641" y="3596195"/>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69" name="Rectangle 68">
            <a:extLst>
              <a:ext uri="{FF2B5EF4-FFF2-40B4-BE49-F238E27FC236}">
                <a16:creationId xmlns:a16="http://schemas.microsoft.com/office/drawing/2014/main" id="{49B8F58F-CB65-447D-8A21-F7EC6704969D}"/>
              </a:ext>
            </a:extLst>
          </p:cNvPr>
          <p:cNvSpPr/>
          <p:nvPr/>
        </p:nvSpPr>
        <p:spPr>
          <a:xfrm>
            <a:off x="11092641" y="3729360"/>
            <a:ext cx="417250" cy="1065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0" name="Arrow: Right 69">
            <a:extLst>
              <a:ext uri="{FF2B5EF4-FFF2-40B4-BE49-F238E27FC236}">
                <a16:creationId xmlns:a16="http://schemas.microsoft.com/office/drawing/2014/main" id="{47CC0802-7326-4EFE-BA73-5C40188EC300}"/>
              </a:ext>
            </a:extLst>
          </p:cNvPr>
          <p:cNvSpPr/>
          <p:nvPr/>
        </p:nvSpPr>
        <p:spPr>
          <a:xfrm>
            <a:off x="2715458" y="1918314"/>
            <a:ext cx="569278" cy="3195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1" name="Arrow: Right 70">
            <a:extLst>
              <a:ext uri="{FF2B5EF4-FFF2-40B4-BE49-F238E27FC236}">
                <a16:creationId xmlns:a16="http://schemas.microsoft.com/office/drawing/2014/main" id="{A6050092-D535-4B07-94C9-ED7D7FF46260}"/>
              </a:ext>
            </a:extLst>
          </p:cNvPr>
          <p:cNvSpPr/>
          <p:nvPr/>
        </p:nvSpPr>
        <p:spPr>
          <a:xfrm>
            <a:off x="4974463" y="1918314"/>
            <a:ext cx="569278" cy="3195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2" name="Arrow: Right 71">
            <a:extLst>
              <a:ext uri="{FF2B5EF4-FFF2-40B4-BE49-F238E27FC236}">
                <a16:creationId xmlns:a16="http://schemas.microsoft.com/office/drawing/2014/main" id="{A69BD4D8-32B4-4BAD-8FC9-1BE8F0736AF5}"/>
              </a:ext>
            </a:extLst>
          </p:cNvPr>
          <p:cNvSpPr/>
          <p:nvPr/>
        </p:nvSpPr>
        <p:spPr>
          <a:xfrm>
            <a:off x="7194237" y="1918314"/>
            <a:ext cx="569278" cy="319596"/>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73" name="Arrow: Right 72">
            <a:extLst>
              <a:ext uri="{FF2B5EF4-FFF2-40B4-BE49-F238E27FC236}">
                <a16:creationId xmlns:a16="http://schemas.microsoft.com/office/drawing/2014/main" id="{FD409998-8604-496F-96BD-4C0F9FB1CF5C}"/>
              </a:ext>
            </a:extLst>
          </p:cNvPr>
          <p:cNvSpPr/>
          <p:nvPr/>
        </p:nvSpPr>
        <p:spPr>
          <a:xfrm>
            <a:off x="9389235" y="1918314"/>
            <a:ext cx="497150" cy="29370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cxnSp>
        <p:nvCxnSpPr>
          <p:cNvPr id="75" name="Straight Connector 74">
            <a:extLst>
              <a:ext uri="{FF2B5EF4-FFF2-40B4-BE49-F238E27FC236}">
                <a16:creationId xmlns:a16="http://schemas.microsoft.com/office/drawing/2014/main" id="{2CD32E03-2F80-41C9-99B1-74E27CCB70F1}"/>
              </a:ext>
            </a:extLst>
          </p:cNvPr>
          <p:cNvCxnSpPr>
            <a:cxnSpLocks/>
          </p:cNvCxnSpPr>
          <p:nvPr/>
        </p:nvCxnSpPr>
        <p:spPr>
          <a:xfrm flipH="1">
            <a:off x="2966252" y="2424341"/>
            <a:ext cx="9153" cy="3754517"/>
          </a:xfrm>
          <a:prstGeom prst="line">
            <a:avLst/>
          </a:prstGeom>
          <a:ln/>
        </p:spPr>
        <p:style>
          <a:lnRef idx="3">
            <a:schemeClr val="dk1"/>
          </a:lnRef>
          <a:fillRef idx="0">
            <a:schemeClr val="dk1"/>
          </a:fillRef>
          <a:effectRef idx="2">
            <a:schemeClr val="dk1"/>
          </a:effectRef>
          <a:fontRef idx="minor">
            <a:schemeClr val="tx1"/>
          </a:fontRef>
        </p:style>
      </p:cxnSp>
      <p:cxnSp>
        <p:nvCxnSpPr>
          <p:cNvPr id="77" name="Straight Connector 76">
            <a:extLst>
              <a:ext uri="{FF2B5EF4-FFF2-40B4-BE49-F238E27FC236}">
                <a16:creationId xmlns:a16="http://schemas.microsoft.com/office/drawing/2014/main" id="{F16CE008-68C2-48A4-9143-662ADC035025}"/>
              </a:ext>
            </a:extLst>
          </p:cNvPr>
          <p:cNvCxnSpPr>
            <a:cxnSpLocks/>
          </p:cNvCxnSpPr>
          <p:nvPr/>
        </p:nvCxnSpPr>
        <p:spPr>
          <a:xfrm flipH="1">
            <a:off x="5241982" y="2441360"/>
            <a:ext cx="9153" cy="3754517"/>
          </a:xfrm>
          <a:prstGeom prst="line">
            <a:avLst/>
          </a:prstGeom>
        </p:spPr>
        <p:style>
          <a:lnRef idx="3">
            <a:schemeClr val="dk1"/>
          </a:lnRef>
          <a:fillRef idx="0">
            <a:schemeClr val="dk1"/>
          </a:fillRef>
          <a:effectRef idx="2">
            <a:schemeClr val="dk1"/>
          </a:effectRef>
          <a:fontRef idx="minor">
            <a:schemeClr val="tx1"/>
          </a:fontRef>
        </p:style>
      </p:cxnSp>
      <p:cxnSp>
        <p:nvCxnSpPr>
          <p:cNvPr id="78" name="Straight Connector 77">
            <a:extLst>
              <a:ext uri="{FF2B5EF4-FFF2-40B4-BE49-F238E27FC236}">
                <a16:creationId xmlns:a16="http://schemas.microsoft.com/office/drawing/2014/main" id="{838DBEFA-110B-474A-993B-EA40D4AB6558}"/>
              </a:ext>
            </a:extLst>
          </p:cNvPr>
          <p:cNvCxnSpPr>
            <a:cxnSpLocks/>
          </p:cNvCxnSpPr>
          <p:nvPr/>
        </p:nvCxnSpPr>
        <p:spPr>
          <a:xfrm flipH="1">
            <a:off x="7458350" y="2441360"/>
            <a:ext cx="9153" cy="3754517"/>
          </a:xfrm>
          <a:prstGeom prst="line">
            <a:avLst/>
          </a:prstGeom>
        </p:spPr>
        <p:style>
          <a:lnRef idx="3">
            <a:schemeClr val="dk1"/>
          </a:lnRef>
          <a:fillRef idx="0">
            <a:schemeClr val="dk1"/>
          </a:fillRef>
          <a:effectRef idx="2">
            <a:schemeClr val="dk1"/>
          </a:effectRef>
          <a:fontRef idx="minor">
            <a:schemeClr val="tx1"/>
          </a:fontRef>
        </p:style>
      </p:cxnSp>
      <p:cxnSp>
        <p:nvCxnSpPr>
          <p:cNvPr id="79" name="Straight Connector 78">
            <a:extLst>
              <a:ext uri="{FF2B5EF4-FFF2-40B4-BE49-F238E27FC236}">
                <a16:creationId xmlns:a16="http://schemas.microsoft.com/office/drawing/2014/main" id="{48983724-29DE-419A-855D-19FE700F89D0}"/>
              </a:ext>
            </a:extLst>
          </p:cNvPr>
          <p:cNvCxnSpPr>
            <a:cxnSpLocks/>
          </p:cNvCxnSpPr>
          <p:nvPr/>
        </p:nvCxnSpPr>
        <p:spPr>
          <a:xfrm flipH="1">
            <a:off x="9633234" y="2424339"/>
            <a:ext cx="9153" cy="3754517"/>
          </a:xfrm>
          <a:prstGeom prst="line">
            <a:avLst/>
          </a:prstGeom>
        </p:spPr>
        <p:style>
          <a:lnRef idx="3">
            <a:schemeClr val="dk1"/>
          </a:lnRef>
          <a:fillRef idx="0">
            <a:schemeClr val="dk1"/>
          </a:fillRef>
          <a:effectRef idx="2">
            <a:schemeClr val="dk1"/>
          </a:effectRef>
          <a:fontRef idx="minor">
            <a:schemeClr val="tx1"/>
          </a:fontRef>
        </p:style>
      </p:cxnSp>
      <p:sp>
        <p:nvSpPr>
          <p:cNvPr id="84" name="TextBox 83">
            <a:extLst>
              <a:ext uri="{FF2B5EF4-FFF2-40B4-BE49-F238E27FC236}">
                <a16:creationId xmlns:a16="http://schemas.microsoft.com/office/drawing/2014/main" id="{40C4703E-7A5B-4553-9369-D1884D02FEAD}"/>
              </a:ext>
            </a:extLst>
          </p:cNvPr>
          <p:cNvSpPr txBox="1"/>
          <p:nvPr/>
        </p:nvSpPr>
        <p:spPr>
          <a:xfrm>
            <a:off x="9886385" y="4116930"/>
            <a:ext cx="1551430" cy="1015663"/>
          </a:xfrm>
          <a:prstGeom prst="rect">
            <a:avLst/>
          </a:prstGeom>
          <a:noFill/>
        </p:spPr>
        <p:txBody>
          <a:bodyPr wrap="square" rtlCol="0">
            <a:spAutoFit/>
          </a:bodyPr>
          <a:lstStyle/>
          <a:p>
            <a:r>
              <a:rPr lang="en-IN" sz="1200"/>
              <a:t>21. Polybag packing.</a:t>
            </a:r>
          </a:p>
          <a:p>
            <a:r>
              <a:rPr lang="en-IN" sz="1200"/>
              <a:t>22. EPS placing.</a:t>
            </a:r>
          </a:p>
          <a:p>
            <a:r>
              <a:rPr lang="en-IN" sz="1200"/>
              <a:t>23. Outer box     packing.</a:t>
            </a:r>
          </a:p>
        </p:txBody>
      </p:sp>
      <p:sp>
        <p:nvSpPr>
          <p:cNvPr id="85" name="TextBox 84">
            <a:extLst>
              <a:ext uri="{FF2B5EF4-FFF2-40B4-BE49-F238E27FC236}">
                <a16:creationId xmlns:a16="http://schemas.microsoft.com/office/drawing/2014/main" id="{F53BCA67-7E77-4E16-8B37-AD22E4C2DAAD}"/>
              </a:ext>
            </a:extLst>
          </p:cNvPr>
          <p:cNvSpPr txBox="1"/>
          <p:nvPr/>
        </p:nvSpPr>
        <p:spPr>
          <a:xfrm>
            <a:off x="1038839" y="4163097"/>
            <a:ext cx="1737805" cy="1200329"/>
          </a:xfrm>
          <a:prstGeom prst="rect">
            <a:avLst/>
          </a:prstGeom>
          <a:noFill/>
        </p:spPr>
        <p:txBody>
          <a:bodyPr wrap="square" rtlCol="0">
            <a:spAutoFit/>
          </a:bodyPr>
          <a:lstStyle/>
          <a:p>
            <a:r>
              <a:rPr lang="en-IN" sz="1200">
                <a:highlight>
                  <a:srgbClr val="FFFFFF"/>
                </a:highlight>
              </a:rPr>
              <a:t>1. Main body fixing.</a:t>
            </a:r>
          </a:p>
          <a:p>
            <a:r>
              <a:rPr lang="en-IN" sz="1200">
                <a:highlight>
                  <a:srgbClr val="FFFFFF"/>
                </a:highlight>
              </a:rPr>
              <a:t>2. Speaker connections</a:t>
            </a:r>
          </a:p>
          <a:p>
            <a:r>
              <a:rPr lang="en-IN" sz="1200">
                <a:highlight>
                  <a:srgbClr val="FFFFFF"/>
                </a:highlight>
              </a:rPr>
              <a:t>3. Speaker support</a:t>
            </a:r>
          </a:p>
          <a:p>
            <a:r>
              <a:rPr lang="en-IN" sz="1200">
                <a:highlight>
                  <a:srgbClr val="FFFFFF"/>
                </a:highlight>
              </a:rPr>
              <a:t>4. Speaker fixing.</a:t>
            </a:r>
          </a:p>
          <a:p>
            <a:endParaRPr lang="en-IN" sz="1200">
              <a:highlight>
                <a:srgbClr val="FFFFFF"/>
              </a:highlight>
            </a:endParaRPr>
          </a:p>
        </p:txBody>
      </p:sp>
      <p:sp>
        <p:nvSpPr>
          <p:cNvPr id="86" name="TextBox 85">
            <a:extLst>
              <a:ext uri="{FF2B5EF4-FFF2-40B4-BE49-F238E27FC236}">
                <a16:creationId xmlns:a16="http://schemas.microsoft.com/office/drawing/2014/main" id="{7185D162-66E2-4907-BBB6-11B9775CDC5C}"/>
              </a:ext>
            </a:extLst>
          </p:cNvPr>
          <p:cNvSpPr txBox="1"/>
          <p:nvPr/>
        </p:nvSpPr>
        <p:spPr>
          <a:xfrm>
            <a:off x="5469181" y="4116931"/>
            <a:ext cx="1729639" cy="2123658"/>
          </a:xfrm>
          <a:prstGeom prst="rect">
            <a:avLst/>
          </a:prstGeom>
          <a:noFill/>
        </p:spPr>
        <p:txBody>
          <a:bodyPr wrap="square" rtlCol="0">
            <a:spAutoFit/>
          </a:bodyPr>
          <a:lstStyle/>
          <a:p>
            <a:r>
              <a:rPr lang="en-IN" sz="1200"/>
              <a:t>6. Front cover shield support.</a:t>
            </a:r>
          </a:p>
          <a:p>
            <a:r>
              <a:rPr lang="en-IN" sz="1200"/>
              <a:t>7. Front panel top screwing.</a:t>
            </a:r>
          </a:p>
          <a:p>
            <a:r>
              <a:rPr lang="en-IN" sz="1200"/>
              <a:t>8. Front panel bottom screwing.</a:t>
            </a:r>
          </a:p>
          <a:p>
            <a:r>
              <a:rPr lang="en-IN" sz="1200"/>
              <a:t>5. LED circuit board fixing.</a:t>
            </a:r>
          </a:p>
          <a:p>
            <a:endParaRPr lang="en-IN" sz="1200"/>
          </a:p>
          <a:p>
            <a:endParaRPr lang="en-IN" sz="1200"/>
          </a:p>
          <a:p>
            <a:endParaRPr lang="en-IN" sz="1200"/>
          </a:p>
        </p:txBody>
      </p:sp>
      <p:sp>
        <p:nvSpPr>
          <p:cNvPr id="88" name="TextBox 87">
            <a:extLst>
              <a:ext uri="{FF2B5EF4-FFF2-40B4-BE49-F238E27FC236}">
                <a16:creationId xmlns:a16="http://schemas.microsoft.com/office/drawing/2014/main" id="{C00CCBBE-3ABB-43C3-88B2-4A2E13D9E066}"/>
              </a:ext>
            </a:extLst>
          </p:cNvPr>
          <p:cNvSpPr txBox="1"/>
          <p:nvPr/>
        </p:nvSpPr>
        <p:spPr>
          <a:xfrm>
            <a:off x="3267956" y="4130613"/>
            <a:ext cx="1698970" cy="2123658"/>
          </a:xfrm>
          <a:prstGeom prst="rect">
            <a:avLst/>
          </a:prstGeom>
          <a:noFill/>
        </p:spPr>
        <p:txBody>
          <a:bodyPr wrap="square" rtlCol="0">
            <a:spAutoFit/>
          </a:bodyPr>
          <a:lstStyle/>
          <a:p>
            <a:r>
              <a:rPr lang="en-IN" sz="1200"/>
              <a:t>11. PCB connections</a:t>
            </a:r>
          </a:p>
          <a:p>
            <a:r>
              <a:rPr lang="en-IN" sz="1200"/>
              <a:t>14. SCB connections</a:t>
            </a:r>
          </a:p>
          <a:p>
            <a:r>
              <a:rPr lang="en-IN" sz="1200">
                <a:highlight>
                  <a:srgbClr val="FFFFFF"/>
                </a:highlight>
              </a:rPr>
              <a:t>9. Battery fixing</a:t>
            </a:r>
          </a:p>
          <a:p>
            <a:r>
              <a:rPr lang="en-IN" sz="1200">
                <a:highlight>
                  <a:srgbClr val="FFFFFF"/>
                </a:highlight>
              </a:rPr>
              <a:t>10. Metal strip fixing</a:t>
            </a:r>
          </a:p>
          <a:p>
            <a:r>
              <a:rPr lang="en-IN" sz="1200"/>
              <a:t>12. Optional controller PCB frame fixing.</a:t>
            </a:r>
          </a:p>
          <a:p>
            <a:r>
              <a:rPr lang="en-IN" sz="1200"/>
              <a:t>13. Buttons fixing.</a:t>
            </a:r>
          </a:p>
          <a:p>
            <a:endParaRPr lang="en-IN" sz="1200"/>
          </a:p>
          <a:p>
            <a:endParaRPr lang="en-IN" sz="1200">
              <a:highlight>
                <a:srgbClr val="FFFFFF"/>
              </a:highlight>
            </a:endParaRPr>
          </a:p>
          <a:p>
            <a:endParaRPr lang="en-IN" sz="1200"/>
          </a:p>
        </p:txBody>
      </p:sp>
      <p:sp>
        <p:nvSpPr>
          <p:cNvPr id="90" name="TextBox 89">
            <a:extLst>
              <a:ext uri="{FF2B5EF4-FFF2-40B4-BE49-F238E27FC236}">
                <a16:creationId xmlns:a16="http://schemas.microsoft.com/office/drawing/2014/main" id="{4EAF765B-63B9-41EC-9EFF-401C9C9D36EA}"/>
              </a:ext>
            </a:extLst>
          </p:cNvPr>
          <p:cNvSpPr txBox="1"/>
          <p:nvPr/>
        </p:nvSpPr>
        <p:spPr>
          <a:xfrm>
            <a:off x="7690132" y="4116931"/>
            <a:ext cx="1828122" cy="2492990"/>
          </a:xfrm>
          <a:prstGeom prst="rect">
            <a:avLst/>
          </a:prstGeom>
          <a:noFill/>
        </p:spPr>
        <p:txBody>
          <a:bodyPr wrap="square" rtlCol="0">
            <a:spAutoFit/>
          </a:bodyPr>
          <a:lstStyle/>
          <a:p>
            <a:r>
              <a:rPr lang="en-IN" sz="1200">
                <a:highlight>
                  <a:srgbClr val="FFFFFF"/>
                </a:highlight>
              </a:rPr>
              <a:t>15. Power circuit connections.</a:t>
            </a:r>
          </a:p>
          <a:p>
            <a:r>
              <a:rPr lang="en-IN" sz="1200">
                <a:highlight>
                  <a:srgbClr val="FFFFFF"/>
                </a:highlight>
              </a:rPr>
              <a:t>16. Power circuit board fixing. </a:t>
            </a:r>
          </a:p>
          <a:p>
            <a:r>
              <a:rPr lang="en-IN" sz="1200"/>
              <a:t>17. Back unit placing.</a:t>
            </a:r>
          </a:p>
          <a:p>
            <a:r>
              <a:rPr lang="en-IN" sz="1200"/>
              <a:t>18. Back cover support fixing.</a:t>
            </a:r>
          </a:p>
          <a:p>
            <a:r>
              <a:rPr lang="en-IN" sz="1200"/>
              <a:t>19. Back cover top screwing. </a:t>
            </a:r>
          </a:p>
          <a:p>
            <a:r>
              <a:rPr lang="en-IN" sz="1200"/>
              <a:t>20. Back cover bottom screwing.</a:t>
            </a:r>
          </a:p>
          <a:p>
            <a:endParaRPr lang="en-IN" sz="1200"/>
          </a:p>
          <a:p>
            <a:endParaRPr lang="en-IN" sz="1200"/>
          </a:p>
        </p:txBody>
      </p:sp>
      <p:pic>
        <p:nvPicPr>
          <p:cNvPr id="92" name="Graphic 91" descr="Office worker male outline">
            <a:extLst>
              <a:ext uri="{FF2B5EF4-FFF2-40B4-BE49-F238E27FC236}">
                <a16:creationId xmlns:a16="http://schemas.microsoft.com/office/drawing/2014/main" id="{90ED0543-D0E2-47C9-B6A8-2B99681E5FE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237968" y="2491668"/>
            <a:ext cx="304796" cy="304796"/>
          </a:xfrm>
          <a:prstGeom prst="rect">
            <a:avLst/>
          </a:prstGeom>
        </p:spPr>
      </p:pic>
      <p:pic>
        <p:nvPicPr>
          <p:cNvPr id="93" name="Graphic 92" descr="Office worker male outline">
            <a:extLst>
              <a:ext uri="{FF2B5EF4-FFF2-40B4-BE49-F238E27FC236}">
                <a16:creationId xmlns:a16="http://schemas.microsoft.com/office/drawing/2014/main" id="{E7C4F3DB-6079-426B-AFC9-0253C3DCDA8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003210" y="2493144"/>
            <a:ext cx="304796" cy="304796"/>
          </a:xfrm>
          <a:prstGeom prst="rect">
            <a:avLst/>
          </a:prstGeom>
        </p:spPr>
      </p:pic>
      <p:pic>
        <p:nvPicPr>
          <p:cNvPr id="94" name="Graphic 93" descr="Office worker male outline">
            <a:extLst>
              <a:ext uri="{FF2B5EF4-FFF2-40B4-BE49-F238E27FC236}">
                <a16:creationId xmlns:a16="http://schemas.microsoft.com/office/drawing/2014/main" id="{56FF5146-1273-41AC-B2D3-7E4688AF980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773912" y="2485007"/>
            <a:ext cx="304796" cy="304796"/>
          </a:xfrm>
          <a:prstGeom prst="rect">
            <a:avLst/>
          </a:prstGeom>
        </p:spPr>
      </p:pic>
      <p:pic>
        <p:nvPicPr>
          <p:cNvPr id="95" name="Graphic 94" descr="Office worker male outline">
            <a:extLst>
              <a:ext uri="{FF2B5EF4-FFF2-40B4-BE49-F238E27FC236}">
                <a16:creationId xmlns:a16="http://schemas.microsoft.com/office/drawing/2014/main" id="{33D3D19C-1C2D-4567-AA1C-70B32C2B109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45183" y="2491668"/>
            <a:ext cx="304796" cy="304796"/>
          </a:xfrm>
          <a:prstGeom prst="rect">
            <a:avLst/>
          </a:prstGeom>
        </p:spPr>
      </p:pic>
      <p:pic>
        <p:nvPicPr>
          <p:cNvPr id="96" name="Graphic 95" descr="Office worker male outline">
            <a:extLst>
              <a:ext uri="{FF2B5EF4-FFF2-40B4-BE49-F238E27FC236}">
                <a16:creationId xmlns:a16="http://schemas.microsoft.com/office/drawing/2014/main" id="{D1888FE1-2317-45A2-9F26-A6DD8FE37BD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620647" y="2485004"/>
            <a:ext cx="304796" cy="304796"/>
          </a:xfrm>
          <a:prstGeom prst="rect">
            <a:avLst/>
          </a:prstGeom>
        </p:spPr>
      </p:pic>
      <p:pic>
        <p:nvPicPr>
          <p:cNvPr id="98" name="Graphic 97" descr="Factory with solid fill">
            <a:extLst>
              <a:ext uri="{FF2B5EF4-FFF2-40B4-BE49-F238E27FC236}">
                <a16:creationId xmlns:a16="http://schemas.microsoft.com/office/drawing/2014/main" id="{B71907B7-0733-40F8-95AF-20EF918879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63609" y="2501283"/>
            <a:ext cx="388763" cy="388763"/>
          </a:xfrm>
          <a:prstGeom prst="rect">
            <a:avLst/>
          </a:prstGeom>
        </p:spPr>
      </p:pic>
      <p:pic>
        <p:nvPicPr>
          <p:cNvPr id="99" name="Graphic 98" descr="Factory with solid fill">
            <a:extLst>
              <a:ext uri="{FF2B5EF4-FFF2-40B4-BE49-F238E27FC236}">
                <a16:creationId xmlns:a16="http://schemas.microsoft.com/office/drawing/2014/main" id="{5ECD964F-4665-424B-A8A8-84B14BFE19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391455" y="2493144"/>
            <a:ext cx="388763" cy="388763"/>
          </a:xfrm>
          <a:prstGeom prst="rect">
            <a:avLst/>
          </a:prstGeom>
        </p:spPr>
      </p:pic>
      <p:pic>
        <p:nvPicPr>
          <p:cNvPr id="100" name="Graphic 99" descr="Factory with solid fill">
            <a:extLst>
              <a:ext uri="{FF2B5EF4-FFF2-40B4-BE49-F238E27FC236}">
                <a16:creationId xmlns:a16="http://schemas.microsoft.com/office/drawing/2014/main" id="{B17B6A7A-FE8B-4909-B140-365392A102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13229" y="2485004"/>
            <a:ext cx="388763" cy="388763"/>
          </a:xfrm>
          <a:prstGeom prst="rect">
            <a:avLst/>
          </a:prstGeom>
        </p:spPr>
      </p:pic>
      <p:pic>
        <p:nvPicPr>
          <p:cNvPr id="101" name="Graphic 100" descr="Factory with solid fill">
            <a:extLst>
              <a:ext uri="{FF2B5EF4-FFF2-40B4-BE49-F238E27FC236}">
                <a16:creationId xmlns:a16="http://schemas.microsoft.com/office/drawing/2014/main" id="{52E35436-4830-4ED5-81FD-3FDD37EEFE2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94916" y="2523113"/>
            <a:ext cx="388763" cy="388763"/>
          </a:xfrm>
          <a:prstGeom prst="rect">
            <a:avLst/>
          </a:prstGeom>
        </p:spPr>
      </p:pic>
      <p:pic>
        <p:nvPicPr>
          <p:cNvPr id="102" name="Graphic 101" descr="Factory with solid fill">
            <a:extLst>
              <a:ext uri="{FF2B5EF4-FFF2-40B4-BE49-F238E27FC236}">
                <a16:creationId xmlns:a16="http://schemas.microsoft.com/office/drawing/2014/main" id="{32F29890-75D9-471A-96FE-4F434AEAEB4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005152" y="2511817"/>
            <a:ext cx="388763" cy="388763"/>
          </a:xfrm>
          <a:prstGeom prst="rect">
            <a:avLst/>
          </a:prstGeom>
        </p:spPr>
      </p:pic>
      <p:sp>
        <p:nvSpPr>
          <p:cNvPr id="103" name="TextBox 102">
            <a:extLst>
              <a:ext uri="{FF2B5EF4-FFF2-40B4-BE49-F238E27FC236}">
                <a16:creationId xmlns:a16="http://schemas.microsoft.com/office/drawing/2014/main" id="{4A9B993E-7DC3-45E0-9B36-BB899D23ACFA}"/>
              </a:ext>
            </a:extLst>
          </p:cNvPr>
          <p:cNvSpPr txBox="1"/>
          <p:nvPr/>
        </p:nvSpPr>
        <p:spPr>
          <a:xfrm>
            <a:off x="1559878" y="825623"/>
            <a:ext cx="9016006" cy="523220"/>
          </a:xfrm>
          <a:prstGeom prst="rect">
            <a:avLst/>
          </a:prstGeom>
          <a:noFill/>
        </p:spPr>
        <p:txBody>
          <a:bodyPr wrap="square" rtlCol="0">
            <a:spAutoFit/>
          </a:bodyPr>
          <a:lstStyle/>
          <a:p>
            <a:r>
              <a:rPr lang="en-IN" sz="2800" b="1">
                <a:latin typeface="+mj-lt"/>
              </a:rPr>
              <a:t>Work Station Layout</a:t>
            </a:r>
          </a:p>
        </p:txBody>
      </p:sp>
    </p:spTree>
    <p:extLst>
      <p:ext uri="{BB962C8B-B14F-4D97-AF65-F5344CB8AC3E}">
        <p14:creationId xmlns:p14="http://schemas.microsoft.com/office/powerpoint/2010/main" val="41236967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DEFF7"/>
        </a:solidFill>
        <a:effectLst/>
      </p:bgPr>
    </p:bg>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9AA39DEC-4B8B-49B7-8AF2-D0593A1F9D51}"/>
              </a:ext>
            </a:extLst>
          </p:cNvPr>
          <p:cNvSpPr txBox="1"/>
          <p:nvPr/>
        </p:nvSpPr>
        <p:spPr>
          <a:xfrm>
            <a:off x="838199" y="762000"/>
            <a:ext cx="4943475" cy="954107"/>
          </a:xfrm>
          <a:prstGeom prst="rect">
            <a:avLst/>
          </a:prstGeom>
          <a:noFill/>
        </p:spPr>
        <p:txBody>
          <a:bodyPr wrap="square" rtlCol="0">
            <a:spAutoFit/>
          </a:bodyPr>
          <a:lstStyle/>
          <a:p>
            <a:r>
              <a:rPr lang="en-US" sz="2800">
                <a:latin typeface="Trebuchet MS" panose="020B0603020202020204" pitchFamily="34" charset="0"/>
              </a:rPr>
              <a:t>Parameters considered for calculation of cycle time</a:t>
            </a:r>
            <a:endParaRPr lang="en-IN" sz="2800">
              <a:latin typeface="Trebuchet MS" panose="020B0603020202020204" pitchFamily="34" charset="0"/>
            </a:endParaRPr>
          </a:p>
        </p:txBody>
      </p:sp>
      <p:sp>
        <p:nvSpPr>
          <p:cNvPr id="20" name="TextBox 19">
            <a:extLst>
              <a:ext uri="{FF2B5EF4-FFF2-40B4-BE49-F238E27FC236}">
                <a16:creationId xmlns:a16="http://schemas.microsoft.com/office/drawing/2014/main" id="{23D8A332-0841-4440-B44D-FFDE7F67A339}"/>
              </a:ext>
            </a:extLst>
          </p:cNvPr>
          <p:cNvSpPr txBox="1"/>
          <p:nvPr/>
        </p:nvSpPr>
        <p:spPr>
          <a:xfrm>
            <a:off x="1438275" y="2076450"/>
            <a:ext cx="9201150" cy="3770263"/>
          </a:xfrm>
          <a:prstGeom prst="rect">
            <a:avLst/>
          </a:prstGeom>
          <a:noFill/>
        </p:spPr>
        <p:txBody>
          <a:bodyPr wrap="square" lIns="91440" tIns="45720" rIns="91440" bIns="45720" rtlCol="0" anchor="t">
            <a:spAutoFit/>
          </a:bodyPr>
          <a:lstStyle/>
          <a:p>
            <a:pPr marL="285750" indent="-285750">
              <a:lnSpc>
                <a:spcPct val="150000"/>
              </a:lnSpc>
              <a:buBlip>
                <a:blip r:embed="rId2">
                  <a:extLst>
                    <a:ext uri="{96DAC541-7B7A-43D3-8B79-37D633B846F1}">
                      <asvg:svgBlip xmlns:asvg="http://schemas.microsoft.com/office/drawing/2016/SVG/main" r:embed="rId3"/>
                    </a:ext>
                  </a:extLst>
                </a:blip>
              </a:buBlip>
            </a:pPr>
            <a:r>
              <a:rPr lang="en-IN" sz="2000">
                <a:latin typeface="Times New Roman" panose="02020603050405020304" pitchFamily="18" charset="0"/>
                <a:cs typeface="Times New Roman" panose="02020603050405020304" pitchFamily="18" charset="0"/>
              </a:rPr>
              <a:t>Here are a few Parameters and formulas we have taken while calculating Cycle time:</a:t>
            </a:r>
          </a:p>
          <a:p>
            <a:pPr marL="285750" indent="-285750">
              <a:lnSpc>
                <a:spcPct val="150000"/>
              </a:lnSpc>
              <a:buBlip>
                <a:blip r:embed="rId2">
                  <a:extLst>
                    <a:ext uri="{96DAC541-7B7A-43D3-8B79-37D633B846F1}">
                      <asvg:svgBlip xmlns:asvg="http://schemas.microsoft.com/office/drawing/2016/SVG/main" r:embed="rId3"/>
                    </a:ext>
                  </a:extLst>
                </a:blip>
              </a:buBlip>
            </a:pPr>
            <a:r>
              <a:rPr lang="en-IN" sz="2000">
                <a:latin typeface="Times New Roman"/>
                <a:cs typeface="Times New Roman"/>
              </a:rPr>
              <a:t>Annual Demand of 1 million.</a:t>
            </a:r>
          </a:p>
          <a:p>
            <a:pPr marL="285750" indent="-285750">
              <a:lnSpc>
                <a:spcPct val="150000"/>
              </a:lnSpc>
              <a:buBlip>
                <a:blip r:embed="rId2">
                  <a:extLst>
                    <a:ext uri="{96DAC541-7B7A-43D3-8B79-37D633B846F1}">
                      <asvg:svgBlip xmlns:asvg="http://schemas.microsoft.com/office/drawing/2016/SVG/main" r:embed="rId3"/>
                    </a:ext>
                  </a:extLst>
                </a:blip>
              </a:buBlip>
            </a:pPr>
            <a:r>
              <a:rPr lang="en-IN" sz="2000">
                <a:latin typeface="Times New Roman"/>
                <a:cs typeface="Times New Roman"/>
              </a:rPr>
              <a:t>6 working Days per Week.</a:t>
            </a:r>
          </a:p>
          <a:p>
            <a:pPr marL="285750" indent="-285750">
              <a:lnSpc>
                <a:spcPct val="150000"/>
              </a:lnSpc>
              <a:buBlip>
                <a:blip r:embed="rId2">
                  <a:extLst>
                    <a:ext uri="{96DAC541-7B7A-43D3-8B79-37D633B846F1}">
                      <asvg:svgBlip xmlns:asvg="http://schemas.microsoft.com/office/drawing/2016/SVG/main" r:embed="rId3"/>
                    </a:ext>
                  </a:extLst>
                </a:blip>
              </a:buBlip>
            </a:pPr>
            <a:r>
              <a:rPr lang="en-IN" sz="2000">
                <a:latin typeface="Times New Roman"/>
                <a:cs typeface="Times New Roman"/>
              </a:rPr>
              <a:t>48 Working weeks in a year.</a:t>
            </a:r>
          </a:p>
          <a:p>
            <a:pPr marL="285750" indent="-285750">
              <a:lnSpc>
                <a:spcPct val="150000"/>
              </a:lnSpc>
              <a:buBlip>
                <a:blip r:embed="rId2">
                  <a:extLst>
                    <a:ext uri="{96DAC541-7B7A-43D3-8B79-37D633B846F1}">
                      <asvg:svgBlip xmlns:asvg="http://schemas.microsoft.com/office/drawing/2016/SVG/main" r:embed="rId3"/>
                    </a:ext>
                  </a:extLst>
                </a:blip>
              </a:buBlip>
            </a:pPr>
            <a:r>
              <a:rPr lang="en-US" sz="2000">
                <a:latin typeface="Times New Roman"/>
                <a:cs typeface="Times New Roman"/>
              </a:rPr>
              <a:t>Demand of That Day=(Annual Demand)/(48*H)</a:t>
            </a:r>
          </a:p>
          <a:p>
            <a:pPr marL="285750" indent="-285750">
              <a:lnSpc>
                <a:spcPct val="150000"/>
              </a:lnSpc>
              <a:buBlip>
                <a:blip r:embed="rId2">
                  <a:extLst>
                    <a:ext uri="{96DAC541-7B7A-43D3-8B79-37D633B846F1}">
                      <asvg:svgBlip xmlns:asvg="http://schemas.microsoft.com/office/drawing/2016/SVG/main" r:embed="rId3"/>
                    </a:ext>
                  </a:extLst>
                </a:blip>
              </a:buBlip>
            </a:pPr>
            <a:r>
              <a:rPr lang="en-US" sz="2000">
                <a:latin typeface="Times New Roman"/>
                <a:cs typeface="Times New Roman"/>
              </a:rPr>
              <a:t>Available Working Time in a Day = 3600*(No. of Production Lines)*(Number of Shifts)*(Working hours in a shift)</a:t>
            </a:r>
          </a:p>
          <a:p>
            <a:pPr marL="171450" indent="-171450">
              <a:buBlip>
                <a:blip r:embed="rId2">
                  <a:extLst>
                    <a:ext uri="{96DAC541-7B7A-43D3-8B79-37D633B846F1}">
                      <asvg:svgBlip xmlns:asvg="http://schemas.microsoft.com/office/drawing/2016/SVG/main" r:embed="rId3"/>
                    </a:ext>
                  </a:extLst>
                </a:blip>
              </a:buBlip>
            </a:pPr>
            <a:endParaRPr lang="en-US" sz="1100">
              <a:latin typeface="Times New Roman" panose="02020603050405020304" pitchFamily="18" charset="0"/>
              <a:cs typeface="Times New Roman" panose="02020603050405020304" pitchFamily="18" charset="0"/>
            </a:endParaRPr>
          </a:p>
          <a:p>
            <a:endParaRPr lang="en-IN"/>
          </a:p>
        </p:txBody>
      </p:sp>
    </p:spTree>
    <p:extLst>
      <p:ext uri="{BB962C8B-B14F-4D97-AF65-F5344CB8AC3E}">
        <p14:creationId xmlns:p14="http://schemas.microsoft.com/office/powerpoint/2010/main" val="16403892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07FBFAB9-575D-4872-86C5-7E6CC99BC4D1}"/>
              </a:ext>
            </a:extLst>
          </p:cNvPr>
          <p:cNvSpPr txBox="1"/>
          <p:nvPr/>
        </p:nvSpPr>
        <p:spPr>
          <a:xfrm>
            <a:off x="1541755" y="2405847"/>
            <a:ext cx="9108489" cy="2677656"/>
          </a:xfrm>
          <a:prstGeom prst="rect">
            <a:avLst/>
          </a:prstGeom>
          <a:noFill/>
        </p:spPr>
        <p:txBody>
          <a:bodyPr wrap="square" lIns="91440" tIns="45720" rIns="91440" bIns="45720" rtlCol="0" anchor="t">
            <a:spAutoFit/>
          </a:bodyPr>
          <a:lstStyle/>
          <a:p>
            <a:pPr marL="342900" indent="-342900">
              <a:lnSpc>
                <a:spcPct val="150000"/>
              </a:lnSpc>
              <a:buBlip>
                <a:blip r:embed="rId2">
                  <a:extLst>
                    <a:ext uri="{96DAC541-7B7A-43D3-8B79-37D633B846F1}">
                      <asvg:svgBlip xmlns:asvg="http://schemas.microsoft.com/office/drawing/2016/SVG/main" r:embed="rId3"/>
                    </a:ext>
                  </a:extLst>
                </a:blip>
              </a:buBlip>
            </a:pPr>
            <a:r>
              <a:rPr lang="en-US" sz="2000">
                <a:latin typeface="Times New Roman"/>
                <a:cs typeface="Times New Roman"/>
              </a:rPr>
              <a:t>Number of Production lines:2</a:t>
            </a:r>
          </a:p>
          <a:p>
            <a:pPr marL="342900" indent="-342900">
              <a:lnSpc>
                <a:spcPct val="150000"/>
              </a:lnSpc>
              <a:buBlip>
                <a:blip r:embed="rId2">
                  <a:extLst>
                    <a:ext uri="{96DAC541-7B7A-43D3-8B79-37D633B846F1}">
                      <asvg:svgBlip xmlns:asvg="http://schemas.microsoft.com/office/drawing/2016/SVG/main" r:embed="rId3"/>
                    </a:ext>
                  </a:extLst>
                </a:blip>
              </a:buBlip>
            </a:pPr>
            <a:r>
              <a:rPr lang="en-US" sz="2000">
                <a:latin typeface="Times New Roman"/>
                <a:cs typeface="Times New Roman"/>
              </a:rPr>
              <a:t>Number of shifts: 3</a:t>
            </a:r>
          </a:p>
          <a:p>
            <a:pPr marL="342900" indent="-342900">
              <a:lnSpc>
                <a:spcPct val="150000"/>
              </a:lnSpc>
              <a:buBlip>
                <a:blip r:embed="rId2">
                  <a:extLst>
                    <a:ext uri="{96DAC541-7B7A-43D3-8B79-37D633B846F1}">
                      <asvg:svgBlip xmlns:asvg="http://schemas.microsoft.com/office/drawing/2016/SVG/main" r:embed="rId3"/>
                    </a:ext>
                  </a:extLst>
                </a:blip>
              </a:buBlip>
            </a:pPr>
            <a:r>
              <a:rPr lang="en-US" sz="2000">
                <a:latin typeface="Times New Roman" panose="02020603050405020304" pitchFamily="18" charset="0"/>
                <a:cs typeface="Times New Roman" panose="02020603050405020304" pitchFamily="18" charset="0"/>
              </a:rPr>
              <a:t>Number of Working hours in a shift:8 hours</a:t>
            </a:r>
          </a:p>
          <a:p>
            <a:pPr marL="342900" indent="-342900">
              <a:lnSpc>
                <a:spcPct val="150000"/>
              </a:lnSpc>
              <a:buBlip>
                <a:blip r:embed="rId2">
                  <a:extLst>
                    <a:ext uri="{96DAC541-7B7A-43D3-8B79-37D633B846F1}">
                      <asvg:svgBlip xmlns:asvg="http://schemas.microsoft.com/office/drawing/2016/SVG/main" r:embed="rId3"/>
                    </a:ext>
                  </a:extLst>
                </a:blip>
              </a:buBlip>
            </a:pPr>
            <a:r>
              <a:rPr lang="en-US" sz="2000">
                <a:latin typeface="Times New Roman"/>
                <a:cs typeface="Times New Roman"/>
              </a:rPr>
              <a:t>Efficiency(</a:t>
            </a:r>
            <a:r>
              <a:rPr lang="el-GR" sz="2000">
                <a:latin typeface="Times New Roman"/>
                <a:cs typeface="Times New Roman"/>
              </a:rPr>
              <a:t>η)</a:t>
            </a:r>
            <a:r>
              <a:rPr lang="en-US" sz="2000">
                <a:latin typeface="Times New Roman"/>
                <a:cs typeface="Times New Roman"/>
              </a:rPr>
              <a:t> of 85% </a:t>
            </a:r>
            <a:endParaRPr lang="en-US" sz="2000">
              <a:latin typeface="Times New Roman" panose="02020603050405020304" pitchFamily="18" charset="0"/>
              <a:cs typeface="Times New Roman" panose="02020603050405020304" pitchFamily="18" charset="0"/>
            </a:endParaRPr>
          </a:p>
          <a:p>
            <a:pPr marL="342900" indent="-342900">
              <a:lnSpc>
                <a:spcPct val="150000"/>
              </a:lnSpc>
              <a:buBlip>
                <a:blip r:embed="rId2">
                  <a:extLst>
                    <a:ext uri="{96DAC541-7B7A-43D3-8B79-37D633B846F1}">
                      <asvg:svgBlip xmlns:asvg="http://schemas.microsoft.com/office/drawing/2016/SVG/main" r:embed="rId3"/>
                    </a:ext>
                  </a:extLst>
                </a:blip>
              </a:buBlip>
            </a:pPr>
            <a:r>
              <a:rPr lang="en-US" sz="2000">
                <a:latin typeface="Times New Roman" panose="02020603050405020304" pitchFamily="18" charset="0"/>
                <a:cs typeface="Times New Roman" panose="02020603050405020304" pitchFamily="18" charset="0"/>
              </a:rPr>
              <a:t>Cycle Time(Tc)=(Available Working Time in a Day)/[(Demand of that day)*(η)]</a:t>
            </a:r>
          </a:p>
          <a:p>
            <a:endParaRPr lang="en-IN"/>
          </a:p>
        </p:txBody>
      </p:sp>
      <p:sp>
        <p:nvSpPr>
          <p:cNvPr id="11" name="TextBox 10">
            <a:extLst>
              <a:ext uri="{FF2B5EF4-FFF2-40B4-BE49-F238E27FC236}">
                <a16:creationId xmlns:a16="http://schemas.microsoft.com/office/drawing/2014/main" id="{BCD13A92-15DC-4E0C-BB49-56DCBA3AF6D0}"/>
              </a:ext>
            </a:extLst>
          </p:cNvPr>
          <p:cNvSpPr txBox="1"/>
          <p:nvPr/>
        </p:nvSpPr>
        <p:spPr>
          <a:xfrm>
            <a:off x="1438183" y="1127464"/>
            <a:ext cx="8043168" cy="646331"/>
          </a:xfrm>
          <a:prstGeom prst="rect">
            <a:avLst/>
          </a:prstGeom>
          <a:noFill/>
        </p:spPr>
        <p:txBody>
          <a:bodyPr wrap="square" lIns="91440" tIns="45720" rIns="91440" bIns="45720" rtlCol="0" anchor="t">
            <a:spAutoFit/>
          </a:bodyPr>
          <a:lstStyle/>
          <a:p>
            <a:r>
              <a:rPr lang="en-US" sz="3600">
                <a:latin typeface="Trebuchet MS"/>
              </a:rPr>
              <a:t>Cycle time calculation</a:t>
            </a:r>
            <a:endParaRPr lang="en-US" sz="3600">
              <a:latin typeface="Trebuchet MS" panose="020B0603020202020204" pitchFamily="34" charset="0"/>
            </a:endParaRPr>
          </a:p>
        </p:txBody>
      </p:sp>
    </p:spTree>
    <p:extLst>
      <p:ext uri="{BB962C8B-B14F-4D97-AF65-F5344CB8AC3E}">
        <p14:creationId xmlns:p14="http://schemas.microsoft.com/office/powerpoint/2010/main" val="29516885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AC4CE60-BF85-4E38-9699-56FFA2D4C0AD}"/>
              </a:ext>
            </a:extLst>
          </p:cNvPr>
          <p:cNvPicPr>
            <a:picLocks noChangeAspect="1"/>
          </p:cNvPicPr>
          <p:nvPr/>
        </p:nvPicPr>
        <p:blipFill>
          <a:blip r:embed="rId3"/>
          <a:stretch>
            <a:fillRect/>
          </a:stretch>
        </p:blipFill>
        <p:spPr>
          <a:xfrm>
            <a:off x="1097280" y="2655125"/>
            <a:ext cx="9912096" cy="3370112"/>
          </a:xfrm>
          <a:prstGeom prst="rect">
            <a:avLst/>
          </a:prstGeom>
          <a:noFill/>
        </p:spPr>
      </p:pic>
      <p:sp>
        <p:nvSpPr>
          <p:cNvPr id="2" name="Title 1">
            <a:extLst>
              <a:ext uri="{FF2B5EF4-FFF2-40B4-BE49-F238E27FC236}">
                <a16:creationId xmlns:a16="http://schemas.microsoft.com/office/drawing/2014/main" id="{1732E9F2-C620-4FC8-8F0A-A41F3E18EE1C}"/>
              </a:ext>
            </a:extLst>
          </p:cNvPr>
          <p:cNvSpPr>
            <a:spLocks noGrp="1"/>
          </p:cNvSpPr>
          <p:nvPr>
            <p:ph type="title"/>
          </p:nvPr>
        </p:nvSpPr>
        <p:spPr>
          <a:xfrm>
            <a:off x="1097280" y="942871"/>
            <a:ext cx="10058400" cy="1289304"/>
          </a:xfrm>
        </p:spPr>
        <p:txBody>
          <a:bodyPr anchor="ctr">
            <a:normAutofit/>
          </a:bodyPr>
          <a:lstStyle/>
          <a:p>
            <a:r>
              <a:rPr lang="en-US"/>
              <a:t>Cycle time calculation</a:t>
            </a:r>
          </a:p>
        </p:txBody>
      </p:sp>
    </p:spTree>
    <p:extLst>
      <p:ext uri="{BB962C8B-B14F-4D97-AF65-F5344CB8AC3E}">
        <p14:creationId xmlns:p14="http://schemas.microsoft.com/office/powerpoint/2010/main" val="3494493743"/>
      </p:ext>
    </p:extLst>
  </p:cSld>
  <p:clrMapOvr>
    <a:masterClrMapping/>
  </p:clrMapOvr>
</p:sld>
</file>

<file path=ppt/theme/theme1.xml><?xml version="1.0" encoding="utf-8"?>
<a:theme xmlns:a="http://schemas.openxmlformats.org/drawingml/2006/main" name="RetrospectVTI">
  <a:themeElements>
    <a:clrScheme name="MONO">
      <a:dk1>
        <a:srgbClr val="000000"/>
      </a:dk1>
      <a:lt1>
        <a:srgbClr val="ECEEF7"/>
      </a:lt1>
      <a:dk2>
        <a:srgbClr val="000000"/>
      </a:dk2>
      <a:lt2>
        <a:srgbClr val="F5F8FF"/>
      </a:lt2>
      <a:accent1>
        <a:srgbClr val="ECEEF7"/>
      </a:accent1>
      <a:accent2>
        <a:srgbClr val="F5F8FF"/>
      </a:accent2>
      <a:accent3>
        <a:srgbClr val="A1A2A9"/>
      </a:accent3>
      <a:accent4>
        <a:srgbClr val="141514"/>
      </a:accent4>
      <a:accent5>
        <a:srgbClr val="000000"/>
      </a:accent5>
      <a:accent6>
        <a:srgbClr val="96969C"/>
      </a:accent6>
      <a:hlink>
        <a:srgbClr val="5F6063"/>
      </a:hlink>
      <a:folHlink>
        <a:srgbClr val="919191"/>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Powerpoint Party_Win32_JB_v2" id="{38882D8F-135B-4B53-8430-4B694BF79376}" vid="{B574F3CD-D47E-461D-A68F-3273AD41054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700" row="6">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C96C458A-6CC1-4FEE-AC7F-D0ABFD0DD393}">
  <we:reference id="wa104178141" version="4.3.3.0" store="en-US" storeType="OMEX"/>
  <we:alternateReferences>
    <we:reference id="wa104178141" version="4.3.3.0" store="WA104178141"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MediaServiceKeyPoints xmlns="76268873-d6b9-4779-9ff9-06d628076770"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E49A4B506EA37419A3F22454149587F" ma:contentTypeVersion="7" ma:contentTypeDescription="Create a new document." ma:contentTypeScope="" ma:versionID="20b165ad721a72a42a4e68ed1aa9e4ea">
  <xsd:schema xmlns:xsd="http://www.w3.org/2001/XMLSchema" xmlns:xs="http://www.w3.org/2001/XMLSchema" xmlns:p="http://schemas.microsoft.com/office/2006/metadata/properties" xmlns:ns3="76268873-d6b9-4779-9ff9-06d628076770" xmlns:ns4="50a66e5e-1da6-4ed6-b240-a24c6665eeed" targetNamespace="http://schemas.microsoft.com/office/2006/metadata/properties" ma:root="true" ma:fieldsID="0bdd2c7893cda2ec04af9a966cccd511" ns3:_="" ns4:_="">
    <xsd:import namespace="76268873-d6b9-4779-9ff9-06d628076770"/>
    <xsd:import namespace="50a66e5e-1da6-4ed6-b240-a24c6665eeed"/>
    <xsd:element name="properties">
      <xsd:complexType>
        <xsd:sequence>
          <xsd:element name="documentManagement">
            <xsd:complexType>
              <xsd:all>
                <xsd:element ref="ns3:MediaServiceMetadata" minOccurs="0"/>
                <xsd:element ref="ns3:MediaServiceFastMetadata" minOccurs="0"/>
                <xsd:element ref="ns3:MediaServiceAutoKeyPoints" minOccurs="0"/>
                <xsd:element ref="ns3:MediaServiceKeyPoints" minOccurs="0"/>
                <xsd:element ref="ns4:SharedWithUsers" minOccurs="0"/>
                <xsd:element ref="ns4:SharedWithDetails" minOccurs="0"/>
                <xsd:element ref="ns4:SharingHintHash"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6268873-d6b9-4779-9ff9-06d62807677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0a66e5e-1da6-4ed6-b240-a24c6665eeed"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F000AB2-1957-427C-B872-176ABC83E732}">
  <ds:schemaRefs>
    <ds:schemaRef ds:uri="50a66e5e-1da6-4ed6-b240-a24c6665eeed"/>
    <ds:schemaRef ds:uri="76268873-d6b9-4779-9ff9-06d6280767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A522AAAB-DC69-4245-B5C2-E8851B9CC10B}">
  <ds:schemaRefs>
    <ds:schemaRef ds:uri="50a66e5e-1da6-4ed6-b240-a24c6665eeed"/>
    <ds:schemaRef ds:uri="76268873-d6b9-4779-9ff9-06d6280767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2C74EDC3-6C87-4699-93BC-02BA54C8E07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PowerPoint party</Template>
  <Application>Microsoft Office PowerPoint</Application>
  <PresentationFormat>Widescreen</PresentationFormat>
  <Slides>11</Slides>
  <Notes>1</Notes>
  <HiddenSlides>0</HiddenSlides>
  <ScaleCrop>false</ScaleCrop>
  <HeadingPairs>
    <vt:vector size="4" baseType="variant">
      <vt:variant>
        <vt:lpstr>Theme</vt:lpstr>
      </vt:variant>
      <vt:variant>
        <vt:i4>2</vt:i4>
      </vt:variant>
      <vt:variant>
        <vt:lpstr>Slide Titles</vt:lpstr>
      </vt:variant>
      <vt:variant>
        <vt:i4>11</vt:i4>
      </vt:variant>
    </vt:vector>
  </HeadingPairs>
  <TitlesOfParts>
    <vt:vector size="13" baseType="lpstr">
      <vt:lpstr>RetrospectVTI</vt:lpstr>
      <vt:lpstr>Office Theme</vt:lpstr>
      <vt:lpstr>  principles of industrial engineering</vt:lpstr>
      <vt:lpstr>MED 210 Mini project part ii  </vt:lpstr>
      <vt:lpstr>PowerPoint Presentation</vt:lpstr>
      <vt:lpstr>PowerPoint Presentation</vt:lpstr>
      <vt:lpstr>PowerPoint Presentation</vt:lpstr>
      <vt:lpstr>PowerPoint Presentation</vt:lpstr>
      <vt:lpstr>PowerPoint Presentation</vt:lpstr>
      <vt:lpstr>PowerPoint Presentation</vt:lpstr>
      <vt:lpstr>Cycle time calculation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principles of industrial engineering</dc:title>
  <dc:creator>Pendyala Krishna</dc:creator>
  <cp:revision>39</cp:revision>
  <dcterms:created xsi:type="dcterms:W3CDTF">2021-04-29T07:25:17Z</dcterms:created>
  <dcterms:modified xsi:type="dcterms:W3CDTF">2021-05-10T12:30:10Z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0x0101002E49A4B506EA37419A3F22454149587F</vt:lpwstr>
  </property>
</Properties>
</file>